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72" r:id="rId2"/>
    <p:sldId id="273" r:id="rId3"/>
    <p:sldId id="274" r:id="rId4"/>
    <p:sldId id="275" r:id="rId5"/>
    <p:sldId id="276" r:id="rId6"/>
    <p:sldId id="277" r:id="rId7"/>
    <p:sldId id="278" r:id="rId8"/>
    <p:sldId id="279" r:id="rId9"/>
    <p:sldId id="280" r:id="rId10"/>
    <p:sldId id="281" r:id="rId11"/>
    <p:sldId id="282" r:id="rId12"/>
    <p:sldId id="283" r:id="rId13"/>
    <p:sldId id="284" r:id="rId14"/>
    <p:sldId id="285" r:id="rId15"/>
    <p:sldId id="286" r:id="rId16"/>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Roboto" panose="02000000000000000000" pitchFamily="2" charset="0"/>
      <p:regular r:id="rId21"/>
      <p:bold r:id="rId22"/>
      <p:italic r:id="rId23"/>
      <p:boldItalic r:id="rId24"/>
    </p:embeddedFont>
    <p:embeddedFont>
      <p:font typeface="Roboto Bold" panose="02000000000000000000" charset="0"/>
      <p:regular r:id="rId25"/>
    </p:embeddedFont>
    <p:embeddedFont>
      <p:font typeface="Roboto Italics"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he" userId="b6ae5dcdaed07189" providerId="LiveId" clId="{A99A09B6-0B15-4E07-A8FA-531532AE265A}"/>
    <pc:docChg chg="undo custSel addSld delSld modSld">
      <pc:chgData name="Nguyen The" userId="b6ae5dcdaed07189" providerId="LiveId" clId="{A99A09B6-0B15-4E07-A8FA-531532AE265A}" dt="2022-08-12T03:59:45.272" v="2434" actId="255"/>
      <pc:docMkLst>
        <pc:docMk/>
      </pc:docMkLst>
      <pc:sldChg chg="add del setBg">
        <pc:chgData name="Nguyen The" userId="b6ae5dcdaed07189" providerId="LiveId" clId="{A99A09B6-0B15-4E07-A8FA-531532AE265A}" dt="2022-08-12T02:59:28.508" v="7"/>
        <pc:sldMkLst>
          <pc:docMk/>
          <pc:sldMk cId="0" sldId="256"/>
        </pc:sldMkLst>
      </pc:sldChg>
      <pc:sldChg chg="add del setBg">
        <pc:chgData name="Nguyen The" userId="b6ae5dcdaed07189" providerId="LiveId" clId="{A99A09B6-0B15-4E07-A8FA-531532AE265A}" dt="2022-08-12T02:59:28.508" v="7"/>
        <pc:sldMkLst>
          <pc:docMk/>
          <pc:sldMk cId="0" sldId="257"/>
        </pc:sldMkLst>
      </pc:sldChg>
      <pc:sldChg chg="add del">
        <pc:chgData name="Nguyen The" userId="b6ae5dcdaed07189" providerId="LiveId" clId="{A99A09B6-0B15-4E07-A8FA-531532AE265A}" dt="2022-08-12T02:59:28.508" v="7"/>
        <pc:sldMkLst>
          <pc:docMk/>
          <pc:sldMk cId="0" sldId="262"/>
        </pc:sldMkLst>
      </pc:sldChg>
      <pc:sldChg chg="add del setBg">
        <pc:chgData name="Nguyen The" userId="b6ae5dcdaed07189" providerId="LiveId" clId="{A99A09B6-0B15-4E07-A8FA-531532AE265A}" dt="2022-08-12T02:59:28.508" v="7"/>
        <pc:sldMkLst>
          <pc:docMk/>
          <pc:sldMk cId="0" sldId="263"/>
        </pc:sldMkLst>
      </pc:sldChg>
      <pc:sldChg chg="add del setBg">
        <pc:chgData name="Nguyen The" userId="b6ae5dcdaed07189" providerId="LiveId" clId="{A99A09B6-0B15-4E07-A8FA-531532AE265A}" dt="2022-08-12T02:59:28.508" v="7"/>
        <pc:sldMkLst>
          <pc:docMk/>
          <pc:sldMk cId="0" sldId="264"/>
        </pc:sldMkLst>
      </pc:sldChg>
      <pc:sldChg chg="add del">
        <pc:chgData name="Nguyen The" userId="b6ae5dcdaed07189" providerId="LiveId" clId="{A99A09B6-0B15-4E07-A8FA-531532AE265A}" dt="2022-08-12T02:59:28.508" v="7"/>
        <pc:sldMkLst>
          <pc:docMk/>
          <pc:sldMk cId="0" sldId="265"/>
        </pc:sldMkLst>
      </pc:sldChg>
      <pc:sldChg chg="add del setBg">
        <pc:chgData name="Nguyen The" userId="b6ae5dcdaed07189" providerId="LiveId" clId="{A99A09B6-0B15-4E07-A8FA-531532AE265A}" dt="2022-08-12T02:59:28.508" v="7"/>
        <pc:sldMkLst>
          <pc:docMk/>
          <pc:sldMk cId="0" sldId="266"/>
        </pc:sldMkLst>
      </pc:sldChg>
      <pc:sldChg chg="add del setBg">
        <pc:chgData name="Nguyen The" userId="b6ae5dcdaed07189" providerId="LiveId" clId="{A99A09B6-0B15-4E07-A8FA-531532AE265A}" dt="2022-08-12T02:59:28.508" v="7"/>
        <pc:sldMkLst>
          <pc:docMk/>
          <pc:sldMk cId="4218277329" sldId="267"/>
        </pc:sldMkLst>
      </pc:sldChg>
      <pc:sldChg chg="add del setBg">
        <pc:chgData name="Nguyen The" userId="b6ae5dcdaed07189" providerId="LiveId" clId="{A99A09B6-0B15-4E07-A8FA-531532AE265A}" dt="2022-08-12T02:59:28.508" v="7"/>
        <pc:sldMkLst>
          <pc:docMk/>
          <pc:sldMk cId="444589333" sldId="268"/>
        </pc:sldMkLst>
      </pc:sldChg>
      <pc:sldChg chg="add del setBg">
        <pc:chgData name="Nguyen The" userId="b6ae5dcdaed07189" providerId="LiveId" clId="{A99A09B6-0B15-4E07-A8FA-531532AE265A}" dt="2022-08-12T02:59:28.508" v="7"/>
        <pc:sldMkLst>
          <pc:docMk/>
          <pc:sldMk cId="1993454435" sldId="269"/>
        </pc:sldMkLst>
      </pc:sldChg>
      <pc:sldChg chg="add del setBg">
        <pc:chgData name="Nguyen The" userId="b6ae5dcdaed07189" providerId="LiveId" clId="{A99A09B6-0B15-4E07-A8FA-531532AE265A}" dt="2022-08-12T02:59:28.508" v="7"/>
        <pc:sldMkLst>
          <pc:docMk/>
          <pc:sldMk cId="49028152" sldId="270"/>
        </pc:sldMkLst>
      </pc:sldChg>
      <pc:sldChg chg="add del">
        <pc:chgData name="Nguyen The" userId="b6ae5dcdaed07189" providerId="LiveId" clId="{A99A09B6-0B15-4E07-A8FA-531532AE265A}" dt="2022-08-12T02:59:28.508" v="7"/>
        <pc:sldMkLst>
          <pc:docMk/>
          <pc:sldMk cId="2744136969" sldId="271"/>
        </pc:sldMkLst>
      </pc:sldChg>
      <pc:sldChg chg="add del setBg">
        <pc:chgData name="Nguyen The" userId="b6ae5dcdaed07189" providerId="LiveId" clId="{A99A09B6-0B15-4E07-A8FA-531532AE265A}" dt="2022-08-12T02:58:36.799" v="4"/>
        <pc:sldMkLst>
          <pc:docMk/>
          <pc:sldMk cId="0" sldId="272"/>
        </pc:sldMkLst>
      </pc:sldChg>
      <pc:sldChg chg="add del setBg">
        <pc:chgData name="Nguyen The" userId="b6ae5dcdaed07189" providerId="LiveId" clId="{A99A09B6-0B15-4E07-A8FA-531532AE265A}" dt="2022-08-12T02:58:18.873" v="1"/>
        <pc:sldMkLst>
          <pc:docMk/>
          <pc:sldMk cId="1745701735" sldId="273"/>
        </pc:sldMkLst>
      </pc:sldChg>
      <pc:sldChg chg="modSp add mod setBg">
        <pc:chgData name="Nguyen The" userId="b6ae5dcdaed07189" providerId="LiveId" clId="{A99A09B6-0B15-4E07-A8FA-531532AE265A}" dt="2022-08-12T03:55:56.447" v="2429" actId="1076"/>
        <pc:sldMkLst>
          <pc:docMk/>
          <pc:sldMk cId="1925081837" sldId="273"/>
        </pc:sldMkLst>
        <pc:spChg chg="mod">
          <ac:chgData name="Nguyen The" userId="b6ae5dcdaed07189" providerId="LiveId" clId="{A99A09B6-0B15-4E07-A8FA-531532AE265A}" dt="2022-08-12T03:55:56.447" v="2429" actId="1076"/>
          <ac:spMkLst>
            <pc:docMk/>
            <pc:sldMk cId="1925081837" sldId="273"/>
            <ac:spMk id="4" creationId="{00000000-0000-0000-0000-000000000000}"/>
          </ac:spMkLst>
        </pc:spChg>
        <pc:spChg chg="mod">
          <ac:chgData name="Nguyen The" userId="b6ae5dcdaed07189" providerId="LiveId" clId="{A99A09B6-0B15-4E07-A8FA-531532AE265A}" dt="2022-08-12T03:55:32.326" v="2427" actId="1076"/>
          <ac:spMkLst>
            <pc:docMk/>
            <pc:sldMk cId="1925081837" sldId="273"/>
            <ac:spMk id="13" creationId="{8595BC43-ACBD-88A2-ACE4-6101C068B485}"/>
          </ac:spMkLst>
        </pc:spChg>
        <pc:spChg chg="mod">
          <ac:chgData name="Nguyen The" userId="b6ae5dcdaed07189" providerId="LiveId" clId="{A99A09B6-0B15-4E07-A8FA-531532AE265A}" dt="2022-08-12T03:55:32.326" v="2427" actId="1076"/>
          <ac:spMkLst>
            <pc:docMk/>
            <pc:sldMk cId="1925081837" sldId="273"/>
            <ac:spMk id="14" creationId="{C488E143-439E-36DE-0371-ADBDF0DA909F}"/>
          </ac:spMkLst>
        </pc:spChg>
        <pc:spChg chg="mod">
          <ac:chgData name="Nguyen The" userId="b6ae5dcdaed07189" providerId="LiveId" clId="{A99A09B6-0B15-4E07-A8FA-531532AE265A}" dt="2022-08-12T03:55:32.326" v="2427" actId="1076"/>
          <ac:spMkLst>
            <pc:docMk/>
            <pc:sldMk cId="1925081837" sldId="273"/>
            <ac:spMk id="15" creationId="{3437E554-9BEB-888A-9BB6-1EB3E7E48EF6}"/>
          </ac:spMkLst>
        </pc:spChg>
        <pc:spChg chg="mod">
          <ac:chgData name="Nguyen The" userId="b6ae5dcdaed07189" providerId="LiveId" clId="{A99A09B6-0B15-4E07-A8FA-531532AE265A}" dt="2022-08-12T03:55:32.326" v="2427" actId="1076"/>
          <ac:spMkLst>
            <pc:docMk/>
            <pc:sldMk cId="1925081837" sldId="273"/>
            <ac:spMk id="16" creationId="{FE57DDED-F2F2-DBC3-FF8E-813D1D784825}"/>
          </ac:spMkLst>
        </pc:spChg>
        <pc:spChg chg="mod">
          <ac:chgData name="Nguyen The" userId="b6ae5dcdaed07189" providerId="LiveId" clId="{A99A09B6-0B15-4E07-A8FA-531532AE265A}" dt="2022-08-12T03:55:32.326" v="2427" actId="1076"/>
          <ac:spMkLst>
            <pc:docMk/>
            <pc:sldMk cId="1925081837" sldId="273"/>
            <ac:spMk id="19" creationId="{A27D0783-247F-B396-2540-012CCA6CF70A}"/>
          </ac:spMkLst>
        </pc:spChg>
        <pc:spChg chg="mod">
          <ac:chgData name="Nguyen The" userId="b6ae5dcdaed07189" providerId="LiveId" clId="{A99A09B6-0B15-4E07-A8FA-531532AE265A}" dt="2022-08-12T03:55:32.326" v="2427" actId="1076"/>
          <ac:spMkLst>
            <pc:docMk/>
            <pc:sldMk cId="1925081837" sldId="273"/>
            <ac:spMk id="20" creationId="{32F1559B-7F28-E62C-B6FC-70DF54F88906}"/>
          </ac:spMkLst>
        </pc:spChg>
        <pc:spChg chg="mod">
          <ac:chgData name="Nguyen The" userId="b6ae5dcdaed07189" providerId="LiveId" clId="{A99A09B6-0B15-4E07-A8FA-531532AE265A}" dt="2022-08-12T03:55:32.326" v="2427" actId="1076"/>
          <ac:spMkLst>
            <pc:docMk/>
            <pc:sldMk cId="1925081837" sldId="273"/>
            <ac:spMk id="21" creationId="{A1483B53-5AAA-8694-7E77-EEAB1BDE7E8A}"/>
          </ac:spMkLst>
        </pc:spChg>
        <pc:spChg chg="mod">
          <ac:chgData name="Nguyen The" userId="b6ae5dcdaed07189" providerId="LiveId" clId="{A99A09B6-0B15-4E07-A8FA-531532AE265A}" dt="2022-08-12T03:55:32.326" v="2427" actId="1076"/>
          <ac:spMkLst>
            <pc:docMk/>
            <pc:sldMk cId="1925081837" sldId="273"/>
            <ac:spMk id="22" creationId="{4A212355-6FB8-8802-0E45-AFE03BE9C5DA}"/>
          </ac:spMkLst>
        </pc:spChg>
      </pc:sldChg>
      <pc:sldChg chg="add del setBg">
        <pc:chgData name="Nguyen The" userId="b6ae5dcdaed07189" providerId="LiveId" clId="{A99A09B6-0B15-4E07-A8FA-531532AE265A}" dt="2022-08-12T02:58:29.774" v="3"/>
        <pc:sldMkLst>
          <pc:docMk/>
          <pc:sldMk cId="2152699395" sldId="273"/>
        </pc:sldMkLst>
      </pc:sldChg>
      <pc:sldChg chg="add del setBg">
        <pc:chgData name="Nguyen The" userId="b6ae5dcdaed07189" providerId="LiveId" clId="{A99A09B6-0B15-4E07-A8FA-531532AE265A}" dt="2022-08-12T02:58:36.799" v="4"/>
        <pc:sldMkLst>
          <pc:docMk/>
          <pc:sldMk cId="0" sldId="274"/>
        </pc:sldMkLst>
      </pc:sldChg>
      <pc:sldChg chg="add del setBg">
        <pc:chgData name="Nguyen The" userId="b6ae5dcdaed07189" providerId="LiveId" clId="{A99A09B6-0B15-4E07-A8FA-531532AE265A}" dt="2022-08-12T02:58:36.799" v="4"/>
        <pc:sldMkLst>
          <pc:docMk/>
          <pc:sldMk cId="3745002193" sldId="275"/>
        </pc:sldMkLst>
      </pc:sldChg>
      <pc:sldChg chg="add del setBg">
        <pc:chgData name="Nguyen The" userId="b6ae5dcdaed07189" providerId="LiveId" clId="{A99A09B6-0B15-4E07-A8FA-531532AE265A}" dt="2022-08-12T02:58:18.873" v="1"/>
        <pc:sldMkLst>
          <pc:docMk/>
          <pc:sldMk cId="653707258" sldId="276"/>
        </pc:sldMkLst>
      </pc:sldChg>
      <pc:sldChg chg="modSp add mod setBg">
        <pc:chgData name="Nguyen The" userId="b6ae5dcdaed07189" providerId="LiveId" clId="{A99A09B6-0B15-4E07-A8FA-531532AE265A}" dt="2022-08-12T03:52:53.229" v="2385" actId="14100"/>
        <pc:sldMkLst>
          <pc:docMk/>
          <pc:sldMk cId="2070087202" sldId="276"/>
        </pc:sldMkLst>
        <pc:spChg chg="mod">
          <ac:chgData name="Nguyen The" userId="b6ae5dcdaed07189" providerId="LiveId" clId="{A99A09B6-0B15-4E07-A8FA-531532AE265A}" dt="2022-08-12T03:52:53.229" v="2385" actId="14100"/>
          <ac:spMkLst>
            <pc:docMk/>
            <pc:sldMk cId="2070087202" sldId="276"/>
            <ac:spMk id="8" creationId="{00000000-0000-0000-0000-000000000000}"/>
          </ac:spMkLst>
        </pc:spChg>
      </pc:sldChg>
      <pc:sldChg chg="add del setBg">
        <pc:chgData name="Nguyen The" userId="b6ae5dcdaed07189" providerId="LiveId" clId="{A99A09B6-0B15-4E07-A8FA-531532AE265A}" dt="2022-08-12T02:58:29.774" v="3"/>
        <pc:sldMkLst>
          <pc:docMk/>
          <pc:sldMk cId="3075610200" sldId="276"/>
        </pc:sldMkLst>
      </pc:sldChg>
      <pc:sldChg chg="add setBg">
        <pc:chgData name="Nguyen The" userId="b6ae5dcdaed07189" providerId="LiveId" clId="{A99A09B6-0B15-4E07-A8FA-531532AE265A}" dt="2022-08-12T02:58:36.799" v="4"/>
        <pc:sldMkLst>
          <pc:docMk/>
          <pc:sldMk cId="297718990" sldId="277"/>
        </pc:sldMkLst>
      </pc:sldChg>
      <pc:sldChg chg="add del setBg">
        <pc:chgData name="Nguyen The" userId="b6ae5dcdaed07189" providerId="LiveId" clId="{A99A09B6-0B15-4E07-A8FA-531532AE265A}" dt="2022-08-12T02:58:18.873" v="1"/>
        <pc:sldMkLst>
          <pc:docMk/>
          <pc:sldMk cId="1384177258" sldId="277"/>
        </pc:sldMkLst>
      </pc:sldChg>
      <pc:sldChg chg="add del setBg">
        <pc:chgData name="Nguyen The" userId="b6ae5dcdaed07189" providerId="LiveId" clId="{A99A09B6-0B15-4E07-A8FA-531532AE265A}" dt="2022-08-12T02:58:29.774" v="3"/>
        <pc:sldMkLst>
          <pc:docMk/>
          <pc:sldMk cId="3767648964" sldId="277"/>
        </pc:sldMkLst>
      </pc:sldChg>
      <pc:sldChg chg="add del setBg">
        <pc:chgData name="Nguyen The" userId="b6ae5dcdaed07189" providerId="LiveId" clId="{A99A09B6-0B15-4E07-A8FA-531532AE265A}" dt="2022-08-12T02:58:18.873" v="1"/>
        <pc:sldMkLst>
          <pc:docMk/>
          <pc:sldMk cId="333196045" sldId="278"/>
        </pc:sldMkLst>
      </pc:sldChg>
      <pc:sldChg chg="add del setBg">
        <pc:chgData name="Nguyen The" userId="b6ae5dcdaed07189" providerId="LiveId" clId="{A99A09B6-0B15-4E07-A8FA-531532AE265A}" dt="2022-08-12T02:58:29.774" v="3"/>
        <pc:sldMkLst>
          <pc:docMk/>
          <pc:sldMk cId="2882067754" sldId="278"/>
        </pc:sldMkLst>
      </pc:sldChg>
      <pc:sldChg chg="add setBg">
        <pc:chgData name="Nguyen The" userId="b6ae5dcdaed07189" providerId="LiveId" clId="{A99A09B6-0B15-4E07-A8FA-531532AE265A}" dt="2022-08-12T02:58:36.799" v="4"/>
        <pc:sldMkLst>
          <pc:docMk/>
          <pc:sldMk cId="2932036972" sldId="278"/>
        </pc:sldMkLst>
      </pc:sldChg>
      <pc:sldChg chg="addSp delSp modSp add del mod setBg">
        <pc:chgData name="Nguyen The" userId="b6ae5dcdaed07189" providerId="LiveId" clId="{A99A09B6-0B15-4E07-A8FA-531532AE265A}" dt="2022-08-12T03:59:45.272" v="2434" actId="255"/>
        <pc:sldMkLst>
          <pc:docMk/>
          <pc:sldMk cId="1412635976" sldId="279"/>
        </pc:sldMkLst>
        <pc:spChg chg="mod">
          <ac:chgData name="Nguyen The" userId="b6ae5dcdaed07189" providerId="LiveId" clId="{A99A09B6-0B15-4E07-A8FA-531532AE265A}" dt="2022-08-12T03:50:13.284" v="2365" actId="1076"/>
          <ac:spMkLst>
            <pc:docMk/>
            <pc:sldMk cId="1412635976" sldId="279"/>
            <ac:spMk id="4" creationId="{00000000-0000-0000-0000-000000000000}"/>
          </ac:spMkLst>
        </pc:spChg>
        <pc:spChg chg="add del mod">
          <ac:chgData name="Nguyen The" userId="b6ae5dcdaed07189" providerId="LiveId" clId="{A99A09B6-0B15-4E07-A8FA-531532AE265A}" dt="2022-08-12T03:02:56.411" v="51"/>
          <ac:spMkLst>
            <pc:docMk/>
            <pc:sldMk cId="1412635976" sldId="279"/>
            <ac:spMk id="5" creationId="{DEDCBFF2-C08B-6483-D2A4-51AC6CA50B66}"/>
          </ac:spMkLst>
        </pc:spChg>
        <pc:spChg chg="mod">
          <ac:chgData name="Nguyen The" userId="b6ae5dcdaed07189" providerId="LiveId" clId="{A99A09B6-0B15-4E07-A8FA-531532AE265A}" dt="2022-08-12T03:59:45.272" v="2434" actId="255"/>
          <ac:spMkLst>
            <pc:docMk/>
            <pc:sldMk cId="1412635976" sldId="279"/>
            <ac:spMk id="7" creationId="{60976A47-8713-9329-34C5-F2D6F28CA98F}"/>
          </ac:spMkLst>
        </pc:spChg>
        <pc:spChg chg="del mod">
          <ac:chgData name="Nguyen The" userId="b6ae5dcdaed07189" providerId="LiveId" clId="{A99A09B6-0B15-4E07-A8FA-531532AE265A}" dt="2022-08-12T03:07:50.914" v="413"/>
          <ac:spMkLst>
            <pc:docMk/>
            <pc:sldMk cId="1412635976" sldId="279"/>
            <ac:spMk id="11" creationId="{63984D8F-79F6-10A0-CA75-B9721BD33E04}"/>
          </ac:spMkLst>
        </pc:spChg>
        <pc:grpChg chg="mod">
          <ac:chgData name="Nguyen The" userId="b6ae5dcdaed07189" providerId="LiveId" clId="{A99A09B6-0B15-4E07-A8FA-531532AE265A}" dt="2022-08-12T03:50:13.284" v="2365" actId="1076"/>
          <ac:grpSpMkLst>
            <pc:docMk/>
            <pc:sldMk cId="1412635976" sldId="279"/>
            <ac:grpSpMk id="2" creationId="{00000000-0000-0000-0000-000000000000}"/>
          </ac:grpSpMkLst>
        </pc:grpChg>
        <pc:picChg chg="add del mod">
          <ac:chgData name="Nguyen The" userId="b6ae5dcdaed07189" providerId="LiveId" clId="{A99A09B6-0B15-4E07-A8FA-531532AE265A}" dt="2022-08-12T03:46:59.021" v="2336" actId="478"/>
          <ac:picMkLst>
            <pc:docMk/>
            <pc:sldMk cId="1412635976" sldId="279"/>
            <ac:picMk id="8" creationId="{7D16F99A-BECC-4DEB-390F-7F9E48213E49}"/>
          </ac:picMkLst>
        </pc:picChg>
        <pc:picChg chg="add del mod">
          <ac:chgData name="Nguyen The" userId="b6ae5dcdaed07189" providerId="LiveId" clId="{A99A09B6-0B15-4E07-A8FA-531532AE265A}" dt="2022-08-12T03:48:44.057" v="2353" actId="478"/>
          <ac:picMkLst>
            <pc:docMk/>
            <pc:sldMk cId="1412635976" sldId="279"/>
            <ac:picMk id="10" creationId="{F52DBEB0-33F4-E8A1-3399-07D91CD5CD51}"/>
          </ac:picMkLst>
        </pc:picChg>
        <pc:picChg chg="add mod">
          <ac:chgData name="Nguyen The" userId="b6ae5dcdaed07189" providerId="LiveId" clId="{A99A09B6-0B15-4E07-A8FA-531532AE265A}" dt="2022-08-12T03:58:18.840" v="2430" actId="1076"/>
          <ac:picMkLst>
            <pc:docMk/>
            <pc:sldMk cId="1412635976" sldId="279"/>
            <ac:picMk id="13" creationId="{79658102-CAE8-A60D-6673-717C27F887F5}"/>
          </ac:picMkLst>
        </pc:picChg>
      </pc:sldChg>
      <pc:sldChg chg="modSp add del mod">
        <pc:chgData name="Nguyen The" userId="b6ae5dcdaed07189" providerId="LiveId" clId="{A99A09B6-0B15-4E07-A8FA-531532AE265A}" dt="2022-08-12T03:58:32.129" v="2431" actId="1076"/>
        <pc:sldMkLst>
          <pc:docMk/>
          <pc:sldMk cId="0" sldId="280"/>
        </pc:sldMkLst>
        <pc:picChg chg="mod">
          <ac:chgData name="Nguyen The" userId="b6ae5dcdaed07189" providerId="LiveId" clId="{A99A09B6-0B15-4E07-A8FA-531532AE265A}" dt="2022-08-12T03:58:32.129" v="2431" actId="1076"/>
          <ac:picMkLst>
            <pc:docMk/>
            <pc:sldMk cId="0" sldId="280"/>
            <ac:picMk id="4" creationId="{00000000-0000-0000-0000-000000000000}"/>
          </ac:picMkLst>
        </pc:picChg>
      </pc:sldChg>
      <pc:sldChg chg="add del setBg">
        <pc:chgData name="Nguyen The" userId="b6ae5dcdaed07189" providerId="LiveId" clId="{A99A09B6-0B15-4E07-A8FA-531532AE265A}" dt="2022-08-12T02:58:36.799" v="4"/>
        <pc:sldMkLst>
          <pc:docMk/>
          <pc:sldMk cId="0" sldId="281"/>
        </pc:sldMkLst>
      </pc:sldChg>
      <pc:sldChg chg="add del setBg">
        <pc:chgData name="Nguyen The" userId="b6ae5dcdaed07189" providerId="LiveId" clId="{A99A09B6-0B15-4E07-A8FA-531532AE265A}" dt="2022-08-12T02:58:36.799" v="4"/>
        <pc:sldMkLst>
          <pc:docMk/>
          <pc:sldMk cId="0" sldId="282"/>
        </pc:sldMkLst>
      </pc:sldChg>
      <pc:sldChg chg="add del">
        <pc:chgData name="Nguyen The" userId="b6ae5dcdaed07189" providerId="LiveId" clId="{A99A09B6-0B15-4E07-A8FA-531532AE265A}" dt="2022-08-12T02:58:36.799" v="4"/>
        <pc:sldMkLst>
          <pc:docMk/>
          <pc:sldMk cId="0" sldId="283"/>
        </pc:sldMkLst>
      </pc:sldChg>
      <pc:sldChg chg="addSp modSp add del mod">
        <pc:chgData name="Nguyen The" userId="b6ae5dcdaed07189" providerId="LiveId" clId="{A99A09B6-0B15-4E07-A8FA-531532AE265A}" dt="2022-08-12T03:52:40.063" v="2384" actId="1076"/>
        <pc:sldMkLst>
          <pc:docMk/>
          <pc:sldMk cId="3169041478" sldId="284"/>
        </pc:sldMkLst>
        <pc:spChg chg="add mod">
          <ac:chgData name="Nguyen The" userId="b6ae5dcdaed07189" providerId="LiveId" clId="{A99A09B6-0B15-4E07-A8FA-531532AE265A}" dt="2022-08-12T03:52:40.063" v="2384" actId="1076"/>
          <ac:spMkLst>
            <pc:docMk/>
            <pc:sldMk cId="3169041478" sldId="284"/>
            <ac:spMk id="2" creationId="{A6C05357-A207-E33E-79F2-5675C49BC35D}"/>
          </ac:spMkLst>
        </pc:spChg>
        <pc:spChg chg="mod">
          <ac:chgData name="Nguyen The" userId="b6ae5dcdaed07189" providerId="LiveId" clId="{A99A09B6-0B15-4E07-A8FA-531532AE265A}" dt="2022-08-12T03:52:31.151" v="2382" actId="1076"/>
          <ac:spMkLst>
            <pc:docMk/>
            <pc:sldMk cId="3169041478" sldId="284"/>
            <ac:spMk id="6" creationId="{1EDC0D72-9334-487C-F88A-1BE3A2F8CB20}"/>
          </ac:spMkLst>
        </pc:spChg>
        <pc:grpChg chg="mod">
          <ac:chgData name="Nguyen The" userId="b6ae5dcdaed07189" providerId="LiveId" clId="{A99A09B6-0B15-4E07-A8FA-531532AE265A}" dt="2022-08-12T03:52:34.703" v="2383" actId="1076"/>
          <ac:grpSpMkLst>
            <pc:docMk/>
            <pc:sldMk cId="3169041478" sldId="284"/>
            <ac:grpSpMk id="4" creationId="{7E062AF6-A990-8848-6B25-1B3C65519DD1}"/>
          </ac:grpSpMkLst>
        </pc:grpChg>
        <pc:picChg chg="add mod">
          <ac:chgData name="Nguyen The" userId="b6ae5dcdaed07189" providerId="LiveId" clId="{A99A09B6-0B15-4E07-A8FA-531532AE265A}" dt="2022-08-12T03:39:33.744" v="2329" actId="1076"/>
          <ac:picMkLst>
            <pc:docMk/>
            <pc:sldMk cId="3169041478" sldId="284"/>
            <ac:picMk id="7" creationId="{5C6D8135-E9D3-95E6-82A8-F105E7FF9D63}"/>
          </ac:picMkLst>
        </pc:picChg>
      </pc:sldChg>
      <pc:sldChg chg="modSp add del mod setBg">
        <pc:chgData name="Nguyen The" userId="b6ae5dcdaed07189" providerId="LiveId" clId="{A99A09B6-0B15-4E07-A8FA-531532AE265A}" dt="2022-08-12T03:53:38.679" v="2425" actId="14100"/>
        <pc:sldMkLst>
          <pc:docMk/>
          <pc:sldMk cId="0" sldId="285"/>
        </pc:sldMkLst>
        <pc:spChg chg="mod">
          <ac:chgData name="Nguyen The" userId="b6ae5dcdaed07189" providerId="LiveId" clId="{A99A09B6-0B15-4E07-A8FA-531532AE265A}" dt="2022-08-12T03:53:38.679" v="2425" actId="14100"/>
          <ac:spMkLst>
            <pc:docMk/>
            <pc:sldMk cId="0" sldId="285"/>
            <ac:spMk id="6" creationId="{E8B2E879-FB59-B032-08FA-409ECFE9CDC3}"/>
          </ac:spMkLst>
        </pc:spChg>
      </pc:sldChg>
      <pc:sldChg chg="add del">
        <pc:chgData name="Nguyen The" userId="b6ae5dcdaed07189" providerId="LiveId" clId="{A99A09B6-0B15-4E07-A8FA-531532AE265A}" dt="2022-08-12T02:58:29.774" v="3"/>
        <pc:sldMkLst>
          <pc:docMk/>
          <pc:sldMk cId="212013427" sldId="286"/>
        </pc:sldMkLst>
      </pc:sldChg>
      <pc:sldChg chg="add">
        <pc:chgData name="Nguyen The" userId="b6ae5dcdaed07189" providerId="LiveId" clId="{A99A09B6-0B15-4E07-A8FA-531532AE265A}" dt="2022-08-12T02:58:36.799" v="4"/>
        <pc:sldMkLst>
          <pc:docMk/>
          <pc:sldMk cId="2002964767" sldId="286"/>
        </pc:sldMkLst>
      </pc:sldChg>
      <pc:sldChg chg="add del">
        <pc:chgData name="Nguyen The" userId="b6ae5dcdaed07189" providerId="LiveId" clId="{A99A09B6-0B15-4E07-A8FA-531532AE265A}" dt="2022-08-12T02:58:18.873" v="1"/>
        <pc:sldMkLst>
          <pc:docMk/>
          <pc:sldMk cId="2535135039" sldId="286"/>
        </pc:sldMkLst>
      </pc:sldChg>
      <pc:sldChg chg="add del setBg">
        <pc:chgData name="Nguyen The" userId="b6ae5dcdaed07189" providerId="LiveId" clId="{A99A09B6-0B15-4E07-A8FA-531532AE265A}" dt="2022-08-12T02:59:28.508" v="7"/>
        <pc:sldMkLst>
          <pc:docMk/>
          <pc:sldMk cId="1544348297" sldId="287"/>
        </pc:sldMkLst>
      </pc:sldChg>
      <pc:sldChg chg="add del setBg">
        <pc:chgData name="Nguyen The" userId="b6ae5dcdaed07189" providerId="LiveId" clId="{A99A09B6-0B15-4E07-A8FA-531532AE265A}" dt="2022-08-12T02:59:28.508" v="7"/>
        <pc:sldMkLst>
          <pc:docMk/>
          <pc:sldMk cId="1257614530" sldId="288"/>
        </pc:sldMkLst>
      </pc:sldChg>
      <pc:sldChg chg="add del">
        <pc:chgData name="Nguyen The" userId="b6ae5dcdaed07189" providerId="LiveId" clId="{A99A09B6-0B15-4E07-A8FA-531532AE265A}" dt="2022-08-12T02:59:28.508" v="7"/>
        <pc:sldMkLst>
          <pc:docMk/>
          <pc:sldMk cId="1067873167" sldId="289"/>
        </pc:sldMkLst>
      </pc:sldChg>
    </pc:docChg>
  </pc:docChgLst>
</pc:chgInfo>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855" y="-342900"/>
            <a:ext cx="18288000" cy="7483224"/>
            <a:chOff x="0" y="0"/>
            <a:chExt cx="6186311" cy="2531362"/>
          </a:xfrm>
          <a:solidFill>
            <a:schemeClr val="accent3">
              <a:lumMod val="20000"/>
              <a:lumOff val="80000"/>
            </a:schemeClr>
          </a:solidFill>
        </p:grpSpPr>
        <p:sp>
          <p:nvSpPr>
            <p:cNvPr id="3" name="Freeform 3"/>
            <p:cNvSpPr/>
            <p:nvPr/>
          </p:nvSpPr>
          <p:spPr>
            <a:xfrm>
              <a:off x="0" y="0"/>
              <a:ext cx="6186311" cy="2531362"/>
            </a:xfrm>
            <a:custGeom>
              <a:avLst/>
              <a:gdLst/>
              <a:ahLst/>
              <a:cxnLst/>
              <a:rect l="l" t="t" r="r" b="b"/>
              <a:pathLst>
                <a:path w="6186311" h="2531362">
                  <a:moveTo>
                    <a:pt x="6061851" y="2531362"/>
                  </a:moveTo>
                  <a:lnTo>
                    <a:pt x="124460" y="2531362"/>
                  </a:lnTo>
                  <a:cubicBezTo>
                    <a:pt x="55880" y="2531362"/>
                    <a:pt x="0" y="2475482"/>
                    <a:pt x="0" y="2406902"/>
                  </a:cubicBezTo>
                  <a:lnTo>
                    <a:pt x="0" y="124460"/>
                  </a:lnTo>
                  <a:cubicBezTo>
                    <a:pt x="0" y="55880"/>
                    <a:pt x="55880" y="0"/>
                    <a:pt x="124460" y="0"/>
                  </a:cubicBezTo>
                  <a:lnTo>
                    <a:pt x="6061851" y="0"/>
                  </a:lnTo>
                  <a:cubicBezTo>
                    <a:pt x="6130431" y="0"/>
                    <a:pt x="6186311" y="55880"/>
                    <a:pt x="6186311" y="124460"/>
                  </a:cubicBezTo>
                  <a:lnTo>
                    <a:pt x="6186311" y="2406902"/>
                  </a:lnTo>
                  <a:cubicBezTo>
                    <a:pt x="6186311" y="2475482"/>
                    <a:pt x="6130431" y="2531362"/>
                    <a:pt x="6061851" y="2531362"/>
                  </a:cubicBezTo>
                  <a:close/>
                </a:path>
              </a:pathLst>
            </a:custGeom>
            <a:grpFill/>
            <a:ln>
              <a:solidFill>
                <a:schemeClr val="bg2">
                  <a:lumMod val="90000"/>
                </a:schemeClr>
              </a:solidFill>
            </a:ln>
          </p:spPr>
        </p:sp>
      </p:grpSp>
      <p:pic>
        <p:nvPicPr>
          <p:cNvPr id="4" name="Picture 4"/>
          <p:cNvPicPr>
            <a:picLocks noChangeAspect="1"/>
          </p:cNvPicPr>
          <p:nvPr/>
        </p:nvPicPr>
        <p:blipFill>
          <a:blip r:embed="rId2"/>
          <a:srcRect/>
          <a:stretch>
            <a:fillRect/>
          </a:stretch>
        </p:blipFill>
        <p:spPr>
          <a:xfrm>
            <a:off x="0" y="289667"/>
            <a:ext cx="3940535" cy="1478066"/>
          </a:xfrm>
          <a:prstGeom prst="rect">
            <a:avLst/>
          </a:prstGeom>
        </p:spPr>
      </p:pic>
      <p:pic>
        <p:nvPicPr>
          <p:cNvPr id="5" name="Picture 5"/>
          <p:cNvPicPr>
            <a:picLocks noChangeAspect="1"/>
          </p:cNvPicPr>
          <p:nvPr/>
        </p:nvPicPr>
        <p:blipFill>
          <a:blip r:embed="rId3"/>
          <a:srcRect/>
          <a:stretch>
            <a:fillRect/>
          </a:stretch>
        </p:blipFill>
        <p:spPr>
          <a:xfrm>
            <a:off x="11563733" y="2303477"/>
            <a:ext cx="5695567" cy="6700668"/>
          </a:xfrm>
          <a:prstGeom prst="rect">
            <a:avLst/>
          </a:prstGeom>
        </p:spPr>
      </p:pic>
      <p:sp>
        <p:nvSpPr>
          <p:cNvPr id="6" name="TextBox 6"/>
          <p:cNvSpPr txBox="1"/>
          <p:nvPr/>
        </p:nvSpPr>
        <p:spPr>
          <a:xfrm>
            <a:off x="1545447" y="4751255"/>
            <a:ext cx="9165378" cy="1055687"/>
          </a:xfrm>
          <a:prstGeom prst="rect">
            <a:avLst/>
          </a:prstGeom>
        </p:spPr>
        <p:txBody>
          <a:bodyPr lIns="0" tIns="0" rIns="0" bIns="0" rtlCol="0" anchor="t">
            <a:spAutoFit/>
          </a:bodyPr>
          <a:lstStyle/>
          <a:p>
            <a:pPr>
              <a:lnSpc>
                <a:spcPts val="8112"/>
              </a:lnSpc>
            </a:pPr>
            <a:r>
              <a:rPr lang="en-US" sz="7375">
                <a:solidFill>
                  <a:srgbClr val="0F3256"/>
                </a:solidFill>
                <a:latin typeface="Roboto Bold"/>
              </a:rPr>
              <a:t>Dự án 1 - PRO1121</a:t>
            </a:r>
          </a:p>
        </p:txBody>
      </p:sp>
      <p:sp>
        <p:nvSpPr>
          <p:cNvPr id="7" name="TextBox 7"/>
          <p:cNvSpPr txBox="1"/>
          <p:nvPr/>
        </p:nvSpPr>
        <p:spPr>
          <a:xfrm>
            <a:off x="2155492" y="7727420"/>
            <a:ext cx="7140169" cy="1269368"/>
          </a:xfrm>
          <a:prstGeom prst="rect">
            <a:avLst/>
          </a:prstGeom>
        </p:spPr>
        <p:txBody>
          <a:bodyPr lIns="0" tIns="0" rIns="0" bIns="0" rtlCol="0" anchor="t">
            <a:spAutoFit/>
          </a:bodyPr>
          <a:lstStyle/>
          <a:p>
            <a:pPr>
              <a:lnSpc>
                <a:spcPts val="10359"/>
              </a:lnSpc>
            </a:pPr>
            <a:r>
              <a:rPr lang="en-US" sz="7399" i="1" err="1">
                <a:solidFill>
                  <a:srgbClr val="92D050"/>
                </a:solidFill>
                <a:latin typeface="Roboto Bold"/>
              </a:rPr>
              <a:t>Thực</a:t>
            </a:r>
            <a:r>
              <a:rPr lang="en-US" sz="7399" i="1">
                <a:solidFill>
                  <a:srgbClr val="92D050"/>
                </a:solidFill>
                <a:latin typeface="Roboto Bold"/>
              </a:rPr>
              <a:t> </a:t>
            </a:r>
            <a:r>
              <a:rPr lang="en-US" sz="7399" i="1" err="1">
                <a:solidFill>
                  <a:srgbClr val="92D050"/>
                </a:solidFill>
                <a:latin typeface="Roboto Bold"/>
              </a:rPr>
              <a:t>phẩm</a:t>
            </a:r>
            <a:r>
              <a:rPr lang="en-US" sz="7399" i="1">
                <a:solidFill>
                  <a:srgbClr val="92D050"/>
                </a:solidFill>
                <a:latin typeface="Roboto Bold"/>
              </a:rPr>
              <a:t> </a:t>
            </a:r>
            <a:r>
              <a:rPr lang="en-US" sz="7399" i="1" err="1">
                <a:solidFill>
                  <a:srgbClr val="92D050"/>
                </a:solidFill>
                <a:latin typeface="Roboto Bold"/>
              </a:rPr>
              <a:t>xanh</a:t>
            </a:r>
            <a:endParaRPr lang="en-US" sz="7399" i="1">
              <a:solidFill>
                <a:srgbClr val="92D050"/>
              </a:solidFill>
              <a:latin typeface="Roboto Bold"/>
            </a:endParaRPr>
          </a:p>
        </p:txBody>
      </p:sp>
      <p:sp>
        <p:nvSpPr>
          <p:cNvPr id="8" name="TextBox 8"/>
          <p:cNvSpPr txBox="1"/>
          <p:nvPr/>
        </p:nvSpPr>
        <p:spPr>
          <a:xfrm>
            <a:off x="3940535" y="3108472"/>
            <a:ext cx="3570084" cy="1055687"/>
          </a:xfrm>
          <a:prstGeom prst="rect">
            <a:avLst/>
          </a:prstGeom>
        </p:spPr>
        <p:txBody>
          <a:bodyPr lIns="0" tIns="0" rIns="0" bIns="0" rtlCol="0" anchor="t">
            <a:spAutoFit/>
          </a:bodyPr>
          <a:lstStyle/>
          <a:p>
            <a:pPr>
              <a:lnSpc>
                <a:spcPts val="8112"/>
              </a:lnSpc>
            </a:pPr>
            <a:r>
              <a:rPr lang="en-US" sz="7375" err="1">
                <a:solidFill>
                  <a:srgbClr val="0F3256"/>
                </a:solidFill>
                <a:latin typeface="Roboto Bold"/>
              </a:rPr>
              <a:t>Nhóm</a:t>
            </a:r>
            <a:r>
              <a:rPr lang="en-US" sz="7375">
                <a:solidFill>
                  <a:srgbClr val="0F3256"/>
                </a:solidFill>
                <a:latin typeface="Roboto Bold"/>
              </a:rPr>
              <a:t> 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323545"/>
            <a:ext cx="18278475" cy="1809445"/>
            <a:chOff x="0" y="0"/>
            <a:chExt cx="6186311" cy="700423"/>
          </a:xfrm>
          <a:solidFill>
            <a:srgbClr val="92D050"/>
          </a:solidFill>
        </p:grpSpPr>
        <p:sp>
          <p:nvSpPr>
            <p:cNvPr id="3" name="Freeform 3"/>
            <p:cNvSpPr/>
            <p:nvPr/>
          </p:nvSpPr>
          <p:spPr>
            <a:xfrm>
              <a:off x="0" y="0"/>
              <a:ext cx="6186311" cy="700423"/>
            </a:xfrm>
            <a:custGeom>
              <a:avLst/>
              <a:gdLst/>
              <a:ahLst/>
              <a:cxnLst/>
              <a:rect l="l" t="t" r="r" b="b"/>
              <a:pathLst>
                <a:path w="6186311" h="700423">
                  <a:moveTo>
                    <a:pt x="6061851" y="700423"/>
                  </a:moveTo>
                  <a:lnTo>
                    <a:pt x="124460" y="700423"/>
                  </a:lnTo>
                  <a:cubicBezTo>
                    <a:pt x="55880" y="700423"/>
                    <a:pt x="0" y="644543"/>
                    <a:pt x="0" y="575963"/>
                  </a:cubicBezTo>
                  <a:lnTo>
                    <a:pt x="0" y="124460"/>
                  </a:lnTo>
                  <a:cubicBezTo>
                    <a:pt x="0" y="55880"/>
                    <a:pt x="55880" y="0"/>
                    <a:pt x="124460" y="0"/>
                  </a:cubicBezTo>
                  <a:lnTo>
                    <a:pt x="6061851" y="0"/>
                  </a:lnTo>
                  <a:cubicBezTo>
                    <a:pt x="6130431" y="0"/>
                    <a:pt x="6186311" y="55880"/>
                    <a:pt x="6186311" y="124460"/>
                  </a:cubicBezTo>
                  <a:lnTo>
                    <a:pt x="6186311" y="575963"/>
                  </a:lnTo>
                  <a:cubicBezTo>
                    <a:pt x="6186311" y="644543"/>
                    <a:pt x="6130431" y="700423"/>
                    <a:pt x="6061851" y="700423"/>
                  </a:cubicBezTo>
                  <a:close/>
                </a:path>
              </a:pathLst>
            </a:custGeom>
            <a:grpFill/>
          </p:spPr>
        </p:sp>
      </p:grpSp>
      <p:pic>
        <p:nvPicPr>
          <p:cNvPr id="4" name="Picture 4"/>
          <p:cNvPicPr>
            <a:picLocks noChangeAspect="1"/>
          </p:cNvPicPr>
          <p:nvPr/>
        </p:nvPicPr>
        <p:blipFill>
          <a:blip r:embed="rId2"/>
          <a:srcRect/>
          <a:stretch>
            <a:fillRect/>
          </a:stretch>
        </p:blipFill>
        <p:spPr>
          <a:xfrm>
            <a:off x="4147640" y="2400300"/>
            <a:ext cx="9992718" cy="7090542"/>
          </a:xfrm>
          <a:prstGeom prst="rect">
            <a:avLst/>
          </a:prstGeom>
        </p:spPr>
      </p:pic>
      <p:sp>
        <p:nvSpPr>
          <p:cNvPr id="5" name="TextBox 5"/>
          <p:cNvSpPr txBox="1"/>
          <p:nvPr/>
        </p:nvSpPr>
        <p:spPr>
          <a:xfrm>
            <a:off x="4793976" y="185427"/>
            <a:ext cx="8700047" cy="1051570"/>
          </a:xfrm>
          <a:prstGeom prst="rect">
            <a:avLst/>
          </a:prstGeom>
        </p:spPr>
        <p:txBody>
          <a:bodyPr wrap="square" lIns="0" tIns="0" rIns="0" bIns="0" rtlCol="0" anchor="t">
            <a:spAutoFit/>
          </a:bodyPr>
          <a:lstStyle/>
          <a:p>
            <a:pPr algn="ctr">
              <a:lnSpc>
                <a:spcPts val="8174"/>
              </a:lnSpc>
            </a:pPr>
            <a:r>
              <a:rPr lang="en-US" sz="8000" b="1" err="1">
                <a:solidFill>
                  <a:schemeClr val="bg1"/>
                </a:solidFill>
                <a:latin typeface="Roboto" panose="02000000000000000000" pitchFamily="2" charset="0"/>
                <a:ea typeface="Roboto" panose="02000000000000000000" pitchFamily="2" charset="0"/>
              </a:rPr>
              <a:t>Tổ</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chức</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ứng</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dụng</a:t>
            </a:r>
            <a:endParaRPr lang="en-US" sz="8000" b="1">
              <a:solidFill>
                <a:schemeClr val="bg1"/>
              </a:solidFill>
              <a:latin typeface="Roboto" panose="02000000000000000000" pitchFamily="2" charset="0"/>
              <a:ea typeface="Roboto" panose="02000000000000000000" pitchFamily="2"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323545"/>
            <a:ext cx="18278475" cy="1809445"/>
            <a:chOff x="0" y="0"/>
            <a:chExt cx="6186311" cy="700423"/>
          </a:xfrm>
          <a:solidFill>
            <a:srgbClr val="92D050"/>
          </a:solidFill>
        </p:grpSpPr>
        <p:sp>
          <p:nvSpPr>
            <p:cNvPr id="3" name="Freeform 3"/>
            <p:cNvSpPr/>
            <p:nvPr/>
          </p:nvSpPr>
          <p:spPr>
            <a:xfrm>
              <a:off x="0" y="0"/>
              <a:ext cx="6186311" cy="700423"/>
            </a:xfrm>
            <a:custGeom>
              <a:avLst/>
              <a:gdLst/>
              <a:ahLst/>
              <a:cxnLst/>
              <a:rect l="l" t="t" r="r" b="b"/>
              <a:pathLst>
                <a:path w="6186311" h="700423">
                  <a:moveTo>
                    <a:pt x="6061851" y="700423"/>
                  </a:moveTo>
                  <a:lnTo>
                    <a:pt x="124460" y="700423"/>
                  </a:lnTo>
                  <a:cubicBezTo>
                    <a:pt x="55880" y="700423"/>
                    <a:pt x="0" y="644543"/>
                    <a:pt x="0" y="575963"/>
                  </a:cubicBezTo>
                  <a:lnTo>
                    <a:pt x="0" y="124460"/>
                  </a:lnTo>
                  <a:cubicBezTo>
                    <a:pt x="0" y="55880"/>
                    <a:pt x="55880" y="0"/>
                    <a:pt x="124460" y="0"/>
                  </a:cubicBezTo>
                  <a:lnTo>
                    <a:pt x="6061851" y="0"/>
                  </a:lnTo>
                  <a:cubicBezTo>
                    <a:pt x="6130431" y="0"/>
                    <a:pt x="6186311" y="55880"/>
                    <a:pt x="6186311" y="124460"/>
                  </a:cubicBezTo>
                  <a:lnTo>
                    <a:pt x="6186311" y="575963"/>
                  </a:lnTo>
                  <a:cubicBezTo>
                    <a:pt x="6186311" y="644543"/>
                    <a:pt x="6130431" y="700423"/>
                    <a:pt x="6061851" y="700423"/>
                  </a:cubicBezTo>
                  <a:close/>
                </a:path>
              </a:pathLst>
            </a:custGeom>
            <a:grpFill/>
          </p:spPr>
        </p:sp>
      </p:grpSp>
      <p:pic>
        <p:nvPicPr>
          <p:cNvPr id="4" name="Picture 4"/>
          <p:cNvPicPr>
            <a:picLocks noChangeAspect="1"/>
          </p:cNvPicPr>
          <p:nvPr/>
        </p:nvPicPr>
        <p:blipFill>
          <a:blip r:embed="rId2"/>
          <a:srcRect/>
          <a:stretch>
            <a:fillRect/>
          </a:stretch>
        </p:blipFill>
        <p:spPr>
          <a:xfrm>
            <a:off x="787534" y="3543300"/>
            <a:ext cx="16712931" cy="4225257"/>
          </a:xfrm>
          <a:prstGeom prst="rect">
            <a:avLst/>
          </a:prstGeom>
        </p:spPr>
      </p:pic>
      <p:sp>
        <p:nvSpPr>
          <p:cNvPr id="5" name="TextBox 5"/>
          <p:cNvSpPr txBox="1"/>
          <p:nvPr/>
        </p:nvSpPr>
        <p:spPr>
          <a:xfrm>
            <a:off x="6595368" y="166239"/>
            <a:ext cx="6130032" cy="1051570"/>
          </a:xfrm>
          <a:prstGeom prst="rect">
            <a:avLst/>
          </a:prstGeom>
        </p:spPr>
        <p:txBody>
          <a:bodyPr wrap="square" lIns="0" tIns="0" rIns="0" bIns="0" rtlCol="0" anchor="t">
            <a:spAutoFit/>
          </a:bodyPr>
          <a:lstStyle/>
          <a:p>
            <a:pPr algn="ctr">
              <a:lnSpc>
                <a:spcPts val="8174"/>
              </a:lnSpc>
            </a:pPr>
            <a:r>
              <a:rPr lang="en-US" sz="8000" b="1" err="1">
                <a:solidFill>
                  <a:schemeClr val="bg1"/>
                </a:solidFill>
                <a:latin typeface="Roboto" panose="02000000000000000000" pitchFamily="2" charset="0"/>
                <a:ea typeface="Roboto" panose="02000000000000000000" pitchFamily="2" charset="0"/>
              </a:rPr>
              <a:t>Cơ</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sở</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dữ</a:t>
            </a:r>
            <a:r>
              <a:rPr lang="en-US" sz="8000" b="1">
                <a:solidFill>
                  <a:schemeClr val="bg1"/>
                </a:solidFill>
                <a:latin typeface="Roboto" panose="02000000000000000000" pitchFamily="2" charset="0"/>
                <a:ea typeface="Roboto" panose="02000000000000000000" pitchFamily="2" charset="0"/>
              </a:rPr>
              <a:t> </a:t>
            </a:r>
            <a:r>
              <a:rPr lang="en-US" sz="8000" b="1" err="1">
                <a:solidFill>
                  <a:schemeClr val="bg1"/>
                </a:solidFill>
                <a:latin typeface="Roboto" panose="02000000000000000000" pitchFamily="2" charset="0"/>
                <a:ea typeface="Roboto" panose="02000000000000000000" pitchFamily="2" charset="0"/>
              </a:rPr>
              <a:t>liệu</a:t>
            </a:r>
            <a:endParaRPr lang="en-US" sz="8000" b="1">
              <a:solidFill>
                <a:schemeClr val="bg1"/>
              </a:solidFill>
              <a:latin typeface="Roboto" panose="02000000000000000000" pitchFamily="2" charset="0"/>
              <a:ea typeface="Roboto" panose="02000000000000000000" pitchFamily="2"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323545"/>
            <a:ext cx="18278475" cy="1961845"/>
            <a:chOff x="0" y="0"/>
            <a:chExt cx="6186311" cy="700423"/>
          </a:xfrm>
          <a:solidFill>
            <a:srgbClr val="92D050"/>
          </a:solidFill>
        </p:grpSpPr>
        <p:sp>
          <p:nvSpPr>
            <p:cNvPr id="3" name="Freeform 3"/>
            <p:cNvSpPr/>
            <p:nvPr/>
          </p:nvSpPr>
          <p:spPr>
            <a:xfrm>
              <a:off x="0" y="0"/>
              <a:ext cx="6186311" cy="700423"/>
            </a:xfrm>
            <a:custGeom>
              <a:avLst/>
              <a:gdLst/>
              <a:ahLst/>
              <a:cxnLst/>
              <a:rect l="l" t="t" r="r" b="b"/>
              <a:pathLst>
                <a:path w="6186311" h="700423">
                  <a:moveTo>
                    <a:pt x="6061851" y="700423"/>
                  </a:moveTo>
                  <a:lnTo>
                    <a:pt x="124460" y="700423"/>
                  </a:lnTo>
                  <a:cubicBezTo>
                    <a:pt x="55880" y="700423"/>
                    <a:pt x="0" y="644543"/>
                    <a:pt x="0" y="575963"/>
                  </a:cubicBezTo>
                  <a:lnTo>
                    <a:pt x="0" y="124460"/>
                  </a:lnTo>
                  <a:cubicBezTo>
                    <a:pt x="0" y="55880"/>
                    <a:pt x="55880" y="0"/>
                    <a:pt x="124460" y="0"/>
                  </a:cubicBezTo>
                  <a:lnTo>
                    <a:pt x="6061851" y="0"/>
                  </a:lnTo>
                  <a:cubicBezTo>
                    <a:pt x="6130431" y="0"/>
                    <a:pt x="6186311" y="55880"/>
                    <a:pt x="6186311" y="124460"/>
                  </a:cubicBezTo>
                  <a:lnTo>
                    <a:pt x="6186311" y="575963"/>
                  </a:lnTo>
                  <a:cubicBezTo>
                    <a:pt x="6186311" y="644543"/>
                    <a:pt x="6130431" y="700423"/>
                    <a:pt x="6061851" y="700423"/>
                  </a:cubicBezTo>
                  <a:close/>
                </a:path>
              </a:pathLst>
            </a:custGeom>
            <a:grpFill/>
          </p:spPr>
        </p:sp>
      </p:grpSp>
      <p:pic>
        <p:nvPicPr>
          <p:cNvPr id="4" name="Picture 4"/>
          <p:cNvPicPr>
            <a:picLocks noChangeAspect="1"/>
          </p:cNvPicPr>
          <p:nvPr/>
        </p:nvPicPr>
        <p:blipFill>
          <a:blip r:embed="rId2"/>
          <a:srcRect/>
          <a:stretch>
            <a:fillRect/>
          </a:stretch>
        </p:blipFill>
        <p:spPr>
          <a:xfrm>
            <a:off x="2713874" y="2492968"/>
            <a:ext cx="12860251" cy="7209535"/>
          </a:xfrm>
          <a:prstGeom prst="rect">
            <a:avLst/>
          </a:prstGeom>
        </p:spPr>
      </p:pic>
      <p:sp>
        <p:nvSpPr>
          <p:cNvPr id="5" name="TextBox 5"/>
          <p:cNvSpPr txBox="1"/>
          <p:nvPr/>
        </p:nvSpPr>
        <p:spPr>
          <a:xfrm>
            <a:off x="5349447" y="185427"/>
            <a:ext cx="7589103" cy="1051570"/>
          </a:xfrm>
          <a:prstGeom prst="rect">
            <a:avLst/>
          </a:prstGeom>
        </p:spPr>
        <p:txBody>
          <a:bodyPr wrap="square" lIns="0" tIns="0" rIns="0" bIns="0" rtlCol="0" anchor="t">
            <a:spAutoFit/>
          </a:bodyPr>
          <a:lstStyle/>
          <a:p>
            <a:pPr algn="ctr">
              <a:lnSpc>
                <a:spcPts val="8174"/>
              </a:lnSpc>
            </a:pPr>
            <a:r>
              <a:rPr lang="en-US" sz="8000" b="1">
                <a:solidFill>
                  <a:schemeClr val="bg1"/>
                </a:solidFill>
                <a:latin typeface="Roboto" panose="02000000000000000000" pitchFamily="2" charset="0"/>
                <a:ea typeface="Roboto" panose="02000000000000000000" pitchFamily="2" charset="0"/>
              </a:rPr>
              <a:t>Sơ đồ triển khai</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7E062AF6-A990-8848-6B25-1B3C65519DD1}"/>
              </a:ext>
            </a:extLst>
          </p:cNvPr>
          <p:cNvGrpSpPr/>
          <p:nvPr/>
        </p:nvGrpSpPr>
        <p:grpSpPr>
          <a:xfrm>
            <a:off x="-6927" y="3464"/>
            <a:ext cx="4742397" cy="10287000"/>
            <a:chOff x="0" y="0"/>
            <a:chExt cx="1816714" cy="3479800"/>
          </a:xfrm>
          <a:solidFill>
            <a:srgbClr val="92D050"/>
          </a:solidFill>
        </p:grpSpPr>
        <p:sp>
          <p:nvSpPr>
            <p:cNvPr id="5" name="Freeform 3">
              <a:extLst>
                <a:ext uri="{FF2B5EF4-FFF2-40B4-BE49-F238E27FC236}">
                  <a16:creationId xmlns:a16="http://schemas.microsoft.com/office/drawing/2014/main" id="{F6223D5E-5F5A-D2BE-44E1-8A8A7587ABC9}"/>
                </a:ext>
              </a:extLst>
            </p:cNvPr>
            <p:cNvSpPr/>
            <p:nvPr/>
          </p:nvSpPr>
          <p:spPr>
            <a:xfrm>
              <a:off x="0" y="0"/>
              <a:ext cx="1816714" cy="3479800"/>
            </a:xfrm>
            <a:custGeom>
              <a:avLst/>
              <a:gdLst/>
              <a:ahLst/>
              <a:cxnLst/>
              <a:rect l="l" t="t" r="r" b="b"/>
              <a:pathLst>
                <a:path w="1816714" h="3479800">
                  <a:moveTo>
                    <a:pt x="1692254" y="3479800"/>
                  </a:moveTo>
                  <a:lnTo>
                    <a:pt x="124460" y="3479800"/>
                  </a:lnTo>
                  <a:cubicBezTo>
                    <a:pt x="55880" y="3479800"/>
                    <a:pt x="0" y="3423920"/>
                    <a:pt x="0" y="3355340"/>
                  </a:cubicBezTo>
                  <a:lnTo>
                    <a:pt x="0" y="124460"/>
                  </a:lnTo>
                  <a:cubicBezTo>
                    <a:pt x="0" y="55880"/>
                    <a:pt x="55880" y="0"/>
                    <a:pt x="124460" y="0"/>
                  </a:cubicBezTo>
                  <a:lnTo>
                    <a:pt x="1692254" y="0"/>
                  </a:lnTo>
                  <a:cubicBezTo>
                    <a:pt x="1760834" y="0"/>
                    <a:pt x="1816714" y="55880"/>
                    <a:pt x="1816714" y="124460"/>
                  </a:cubicBezTo>
                  <a:lnTo>
                    <a:pt x="1816714" y="3355340"/>
                  </a:lnTo>
                  <a:cubicBezTo>
                    <a:pt x="1816714" y="3423920"/>
                    <a:pt x="1760834" y="3479800"/>
                    <a:pt x="1692254" y="3479800"/>
                  </a:cubicBezTo>
                  <a:close/>
                </a:path>
              </a:pathLst>
            </a:custGeom>
            <a:grpFill/>
          </p:spPr>
        </p:sp>
      </p:grpSp>
      <p:sp>
        <p:nvSpPr>
          <p:cNvPr id="6" name="TextBox 5">
            <a:extLst>
              <a:ext uri="{FF2B5EF4-FFF2-40B4-BE49-F238E27FC236}">
                <a16:creationId xmlns:a16="http://schemas.microsoft.com/office/drawing/2014/main" id="{1EDC0D72-9334-487C-F88A-1BE3A2F8CB20}"/>
              </a:ext>
            </a:extLst>
          </p:cNvPr>
          <p:cNvSpPr txBox="1"/>
          <p:nvPr/>
        </p:nvSpPr>
        <p:spPr>
          <a:xfrm>
            <a:off x="13856" y="4183101"/>
            <a:ext cx="4742396" cy="1872307"/>
          </a:xfrm>
          <a:prstGeom prst="rect">
            <a:avLst/>
          </a:prstGeom>
        </p:spPr>
        <p:txBody>
          <a:bodyPr wrap="square" lIns="0" tIns="0" rIns="0" bIns="0" rtlCol="0" anchor="t">
            <a:spAutoFit/>
          </a:bodyPr>
          <a:lstStyle/>
          <a:p>
            <a:pPr algn="ctr">
              <a:lnSpc>
                <a:spcPts val="7279"/>
              </a:lnSpc>
            </a:pPr>
            <a:r>
              <a:rPr lang="en-US" sz="6000" b="1">
                <a:solidFill>
                  <a:schemeClr val="bg1"/>
                </a:solidFill>
                <a:latin typeface="Roboto" panose="02000000000000000000" pitchFamily="2" charset="0"/>
                <a:ea typeface="Roboto" panose="02000000000000000000" pitchFamily="2" charset="0"/>
              </a:rPr>
              <a:t>Khó khăn và thuận lợi</a:t>
            </a:r>
          </a:p>
        </p:txBody>
      </p:sp>
      <p:sp>
        <p:nvSpPr>
          <p:cNvPr id="2" name="TextBox 1">
            <a:extLst>
              <a:ext uri="{FF2B5EF4-FFF2-40B4-BE49-F238E27FC236}">
                <a16:creationId xmlns:a16="http://schemas.microsoft.com/office/drawing/2014/main" id="{A6C05357-A207-E33E-79F2-5675C49BC35D}"/>
              </a:ext>
            </a:extLst>
          </p:cNvPr>
          <p:cNvSpPr txBox="1"/>
          <p:nvPr/>
        </p:nvSpPr>
        <p:spPr>
          <a:xfrm>
            <a:off x="5715000" y="1255256"/>
            <a:ext cx="8686800" cy="7776488"/>
          </a:xfrm>
          <a:prstGeom prst="rect">
            <a:avLst/>
          </a:prstGeom>
          <a:noFill/>
        </p:spPr>
        <p:txBody>
          <a:bodyPr wrap="square" rtlCol="0">
            <a:spAutoFit/>
          </a:bodyPr>
          <a:lstStyle/>
          <a:p>
            <a:pPr marL="457200" indent="-457200">
              <a:lnSpc>
                <a:spcPct val="150000"/>
              </a:lnSpc>
              <a:buFont typeface="Wingdings" panose="05000000000000000000" pitchFamily="2" charset="2"/>
              <a:buChar char="q"/>
            </a:pPr>
            <a:r>
              <a:rPr lang="en-US" sz="2800" b="1" i="1">
                <a:latin typeface="Roboto" panose="02000000000000000000" pitchFamily="2" charset="0"/>
                <a:ea typeface="Roboto" panose="02000000000000000000" pitchFamily="2" charset="0"/>
              </a:rPr>
              <a:t>Khó khăn:</a:t>
            </a:r>
          </a:p>
          <a:p>
            <a:pPr marL="971550" lvl="1" indent="-514350">
              <a:lnSpc>
                <a:spcPct val="150000"/>
              </a:lnSpc>
              <a:buFont typeface="Wingdings" panose="05000000000000000000" pitchFamily="2" charset="2"/>
              <a:buChar char="§"/>
            </a:pPr>
            <a:r>
              <a:rPr lang="en-US" sz="2800">
                <a:effectLst/>
                <a:latin typeface="Roboto" panose="02000000000000000000" pitchFamily="2" charset="0"/>
                <a:ea typeface="Roboto" panose="02000000000000000000" pitchFamily="2" charset="0"/>
                <a:cs typeface="Times New Roman" panose="02020603050405020304" pitchFamily="18" charset="0"/>
              </a:rPr>
              <a:t>Xảy ra các lỗi khi build app.</a:t>
            </a:r>
          </a:p>
          <a:p>
            <a:pPr marL="971550" lvl="1" indent="-514350">
              <a:lnSpc>
                <a:spcPct val="150000"/>
              </a:lnSpc>
              <a:buFont typeface="Wingdings" panose="05000000000000000000" pitchFamily="2" charset="2"/>
              <a:buChar char="§"/>
            </a:pPr>
            <a:r>
              <a:rPr lang="en-US" sz="2800">
                <a:effectLst/>
                <a:latin typeface="Roboto" panose="02000000000000000000" pitchFamily="2" charset="0"/>
                <a:ea typeface="Roboto" panose="02000000000000000000" pitchFamily="2" charset="0"/>
                <a:cs typeface="Times New Roman" panose="02020603050405020304" pitchFamily="18" charset="0"/>
              </a:rPr>
              <a:t>Quản lý thời gian thực hiện chưa được hợp lý.</a:t>
            </a:r>
          </a:p>
          <a:p>
            <a:pPr marL="971550" lvl="1" indent="-514350">
              <a:lnSpc>
                <a:spcPct val="150000"/>
              </a:lnSpc>
              <a:buFont typeface="Wingdings" panose="05000000000000000000" pitchFamily="2" charset="2"/>
              <a:buChar char="§"/>
            </a:pPr>
            <a:r>
              <a:rPr lang="en-US" sz="2800">
                <a:effectLst/>
                <a:latin typeface="Roboto" panose="02000000000000000000" pitchFamily="2" charset="0"/>
                <a:ea typeface="Roboto" panose="02000000000000000000" pitchFamily="2" charset="0"/>
                <a:cs typeface="Times New Roman" panose="02020603050405020304" pitchFamily="18" charset="0"/>
              </a:rPr>
              <a:t>Kinh nghiệm đang còn thiếu nên gặp một số khó khăn khi giải quyết tình huống.</a:t>
            </a:r>
          </a:p>
          <a:p>
            <a:pPr lvl="0">
              <a:lnSpc>
                <a:spcPct val="150000"/>
              </a:lnSpc>
            </a:pPr>
            <a:endParaRPr lang="en-US" sz="2800">
              <a:effectLst/>
              <a:latin typeface="Roboto" panose="02000000000000000000" pitchFamily="2" charset="0"/>
              <a:ea typeface="Roboto" panose="02000000000000000000" pitchFamily="2" charset="0"/>
              <a:cs typeface="Times New Roman" panose="02020603050405020304" pitchFamily="18" charset="0"/>
            </a:endParaRPr>
          </a:p>
          <a:p>
            <a:pPr marL="457200" lvl="0" indent="-457200">
              <a:lnSpc>
                <a:spcPct val="150000"/>
              </a:lnSpc>
              <a:buFont typeface="Wingdings" panose="05000000000000000000" pitchFamily="2" charset="2"/>
              <a:buChar char="q"/>
            </a:pPr>
            <a:r>
              <a:rPr lang="en-US" sz="2800" b="1" i="1">
                <a:latin typeface="Roboto" panose="02000000000000000000" pitchFamily="2" charset="0"/>
                <a:ea typeface="Roboto" panose="02000000000000000000" pitchFamily="2" charset="0"/>
                <a:cs typeface="Times New Roman" panose="02020603050405020304" pitchFamily="18" charset="0"/>
              </a:rPr>
              <a:t>Thuận lợi:</a:t>
            </a:r>
          </a:p>
          <a:p>
            <a:pPr marL="971550" lvl="1" indent="-514350">
              <a:lnSpc>
                <a:spcPct val="150000"/>
              </a:lnSpc>
              <a:buFont typeface="Wingdings" panose="05000000000000000000" pitchFamily="2" charset="2"/>
              <a:buChar char="ü"/>
            </a:pPr>
            <a:r>
              <a:rPr lang="en-US" sz="2800">
                <a:latin typeface="Roboto" panose="02000000000000000000" pitchFamily="2" charset="0"/>
                <a:ea typeface="Roboto" panose="02000000000000000000" pitchFamily="2" charset="0"/>
                <a:cs typeface="Times New Roman" panose="02020603050405020304" pitchFamily="18" charset="0"/>
              </a:rPr>
              <a:t>Được học tập trong môi trường Fpoly nên luôn được thực hành làm việc 1 cách thực tế.</a:t>
            </a:r>
          </a:p>
          <a:p>
            <a:pPr marL="971550" lvl="1" indent="-514350">
              <a:lnSpc>
                <a:spcPct val="150000"/>
              </a:lnSpc>
              <a:buFont typeface="Wingdings" panose="05000000000000000000" pitchFamily="2" charset="2"/>
              <a:buChar char="ü"/>
            </a:pPr>
            <a:r>
              <a:rPr lang="en-US" sz="2800">
                <a:effectLst/>
                <a:latin typeface="Roboto" panose="02000000000000000000" pitchFamily="2" charset="0"/>
                <a:ea typeface="Roboto" panose="02000000000000000000" pitchFamily="2" charset="0"/>
                <a:cs typeface="Times New Roman" panose="02020603050405020304" pitchFamily="18" charset="0"/>
              </a:rPr>
              <a:t>Tìm hiểu và tiếp thu các kiến thức mới từ đó có thêm được kinh nghiệm</a:t>
            </a:r>
          </a:p>
          <a:p>
            <a:pPr marL="971550" lvl="1" indent="-514350">
              <a:lnSpc>
                <a:spcPct val="150000"/>
              </a:lnSpc>
              <a:buFont typeface="Wingdings" panose="05000000000000000000" pitchFamily="2" charset="2"/>
              <a:buChar char="ü"/>
            </a:pPr>
            <a:r>
              <a:rPr lang="en-US" sz="2800">
                <a:latin typeface="Roboto" panose="02000000000000000000" pitchFamily="2" charset="0"/>
                <a:ea typeface="Roboto" panose="02000000000000000000" pitchFamily="2" charset="0"/>
                <a:cs typeface="Times New Roman" panose="02020603050405020304" pitchFamily="18" charset="0"/>
              </a:rPr>
              <a:t>Biết các làm việc cùng đội, nhóm (team)</a:t>
            </a:r>
            <a:endParaRPr lang="en-US" sz="2800">
              <a:effectLst/>
              <a:latin typeface="Roboto" panose="02000000000000000000" pitchFamily="2" charset="0"/>
              <a:ea typeface="Roboto" panose="02000000000000000000" pitchFamily="2" charset="0"/>
              <a:cs typeface="Times New Roman" panose="02020603050405020304" pitchFamily="18" charset="0"/>
            </a:endParaRPr>
          </a:p>
        </p:txBody>
      </p:sp>
      <p:pic>
        <p:nvPicPr>
          <p:cNvPr id="7" name="Picture 6">
            <a:extLst>
              <a:ext uri="{FF2B5EF4-FFF2-40B4-BE49-F238E27FC236}">
                <a16:creationId xmlns:a16="http://schemas.microsoft.com/office/drawing/2014/main" id="{5C6D8135-E9D3-95E6-82A8-F105E7FF9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7000" y="114300"/>
            <a:ext cx="3959095" cy="3067012"/>
          </a:xfrm>
          <a:prstGeom prst="rect">
            <a:avLst/>
          </a:prstGeom>
        </p:spPr>
      </p:pic>
    </p:spTree>
    <p:extLst>
      <p:ext uri="{BB962C8B-B14F-4D97-AF65-F5344CB8AC3E}">
        <p14:creationId xmlns:p14="http://schemas.microsoft.com/office/powerpoint/2010/main" val="3169041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4EFFFCDC-00DE-2B3A-1A59-658A9D7EB3D7}"/>
              </a:ext>
            </a:extLst>
          </p:cNvPr>
          <p:cNvGrpSpPr/>
          <p:nvPr/>
        </p:nvGrpSpPr>
        <p:grpSpPr>
          <a:xfrm>
            <a:off x="11658600" y="0"/>
            <a:ext cx="6629400" cy="952500"/>
            <a:chOff x="-2636788" y="0"/>
            <a:chExt cx="8823099" cy="700423"/>
          </a:xfrm>
          <a:solidFill>
            <a:srgbClr val="92D050"/>
          </a:solidFill>
        </p:grpSpPr>
        <p:sp>
          <p:nvSpPr>
            <p:cNvPr id="6" name="Freeform 3">
              <a:extLst>
                <a:ext uri="{FF2B5EF4-FFF2-40B4-BE49-F238E27FC236}">
                  <a16:creationId xmlns:a16="http://schemas.microsoft.com/office/drawing/2014/main" id="{E8B2E879-FB59-B032-08FA-409ECFE9CDC3}"/>
                </a:ext>
              </a:extLst>
            </p:cNvPr>
            <p:cNvSpPr/>
            <p:nvPr/>
          </p:nvSpPr>
          <p:spPr>
            <a:xfrm>
              <a:off x="-2636788" y="0"/>
              <a:ext cx="8823099" cy="700423"/>
            </a:xfrm>
            <a:custGeom>
              <a:avLst/>
              <a:gdLst/>
              <a:ahLst/>
              <a:cxnLst/>
              <a:rect l="l" t="t" r="r" b="b"/>
              <a:pathLst>
                <a:path w="6186311" h="700423">
                  <a:moveTo>
                    <a:pt x="6061851" y="700423"/>
                  </a:moveTo>
                  <a:lnTo>
                    <a:pt x="124460" y="700423"/>
                  </a:lnTo>
                  <a:cubicBezTo>
                    <a:pt x="55880" y="700423"/>
                    <a:pt x="0" y="644543"/>
                    <a:pt x="0" y="575963"/>
                  </a:cubicBezTo>
                  <a:lnTo>
                    <a:pt x="0" y="124460"/>
                  </a:lnTo>
                  <a:cubicBezTo>
                    <a:pt x="0" y="55880"/>
                    <a:pt x="55880" y="0"/>
                    <a:pt x="124460" y="0"/>
                  </a:cubicBezTo>
                  <a:lnTo>
                    <a:pt x="6061851" y="0"/>
                  </a:lnTo>
                  <a:cubicBezTo>
                    <a:pt x="6130431" y="0"/>
                    <a:pt x="6186311" y="55880"/>
                    <a:pt x="6186311" y="124460"/>
                  </a:cubicBezTo>
                  <a:lnTo>
                    <a:pt x="6186311" y="575963"/>
                  </a:lnTo>
                  <a:cubicBezTo>
                    <a:pt x="6186311" y="644543"/>
                    <a:pt x="6130431" y="700423"/>
                    <a:pt x="6061851" y="700423"/>
                  </a:cubicBezTo>
                  <a:close/>
                </a:path>
              </a:pathLst>
            </a:custGeom>
            <a:grpFill/>
          </p:spPr>
          <p:txBody>
            <a:bodyPr/>
            <a:lstStyle/>
            <a:p>
              <a:pPr algn="ctr"/>
              <a:r>
                <a:rPr lang="en-US" sz="6000" b="1">
                  <a:solidFill>
                    <a:schemeClr val="bg1"/>
                  </a:solidFill>
                  <a:latin typeface="Roboto" panose="02000000000000000000" pitchFamily="2" charset="0"/>
                  <a:ea typeface="Roboto" panose="02000000000000000000" pitchFamily="2" charset="0"/>
                  <a:cs typeface="Tahoma" panose="020B0604030504040204" pitchFamily="34" charset="0"/>
                </a:rPr>
                <a:t>DEMO Ứng dụng</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B169A9-92EB-B323-2CC8-7FB52AD655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extLst>
      <p:ext uri="{BB962C8B-B14F-4D97-AF65-F5344CB8AC3E}">
        <p14:creationId xmlns:p14="http://schemas.microsoft.com/office/powerpoint/2010/main" val="2002964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3691" y="0"/>
            <a:ext cx="4901891"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257406" y="3128467"/>
            <a:ext cx="3879696" cy="1506759"/>
          </a:xfrm>
          <a:prstGeom prst="rect">
            <a:avLst/>
          </a:prstGeom>
        </p:spPr>
        <p:txBody>
          <a:bodyPr wrap="square" lIns="0" tIns="0" rIns="0" bIns="0" rtlCol="0" anchor="t">
            <a:spAutoFit/>
          </a:bodyPr>
          <a:lstStyle/>
          <a:p>
            <a:pPr marL="0" lvl="0" indent="0">
              <a:lnSpc>
                <a:spcPts val="12999"/>
              </a:lnSpc>
            </a:pPr>
            <a:r>
              <a:rPr lang="en-US" sz="8000" spc="-299">
                <a:solidFill>
                  <a:schemeClr val="bg1"/>
                </a:solidFill>
                <a:latin typeface="Roboto Bold"/>
              </a:rPr>
              <a:t>Nội dung</a:t>
            </a:r>
          </a:p>
        </p:txBody>
      </p:sp>
      <p:sp>
        <p:nvSpPr>
          <p:cNvPr id="13" name="Flowchart: Terminator 12">
            <a:extLst>
              <a:ext uri="{FF2B5EF4-FFF2-40B4-BE49-F238E27FC236}">
                <a16:creationId xmlns:a16="http://schemas.microsoft.com/office/drawing/2014/main" id="{8595BC43-ACBD-88A2-ACE4-6101C068B485}"/>
              </a:ext>
            </a:extLst>
          </p:cNvPr>
          <p:cNvSpPr/>
          <p:nvPr/>
        </p:nvSpPr>
        <p:spPr>
          <a:xfrm>
            <a:off x="5829303" y="2778720"/>
            <a:ext cx="2590800" cy="929678"/>
          </a:xfrm>
          <a:prstGeom prst="flowChartTerminator">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b="1" i="1">
                <a:latin typeface="Roboto" panose="02000000000000000000" pitchFamily="2" charset="0"/>
                <a:ea typeface="Roboto" panose="02000000000000000000" pitchFamily="2" charset="0"/>
              </a:rPr>
              <a:t>Phần 1</a:t>
            </a:r>
          </a:p>
        </p:txBody>
      </p:sp>
      <p:sp>
        <p:nvSpPr>
          <p:cNvPr id="14" name="Flowchart: Terminator 13">
            <a:extLst>
              <a:ext uri="{FF2B5EF4-FFF2-40B4-BE49-F238E27FC236}">
                <a16:creationId xmlns:a16="http://schemas.microsoft.com/office/drawing/2014/main" id="{C488E143-439E-36DE-0371-ADBDF0DA909F}"/>
              </a:ext>
            </a:extLst>
          </p:cNvPr>
          <p:cNvSpPr/>
          <p:nvPr/>
        </p:nvSpPr>
        <p:spPr>
          <a:xfrm>
            <a:off x="5829303" y="4635226"/>
            <a:ext cx="2590800" cy="929678"/>
          </a:xfrm>
          <a:prstGeom prst="flowChartTerminator">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b="1" i="1">
                <a:latin typeface="Roboto" panose="02000000000000000000" pitchFamily="2" charset="0"/>
                <a:ea typeface="Roboto" panose="02000000000000000000" pitchFamily="2" charset="0"/>
              </a:rPr>
              <a:t>Phần 2</a:t>
            </a:r>
          </a:p>
        </p:txBody>
      </p:sp>
      <p:sp>
        <p:nvSpPr>
          <p:cNvPr id="15" name="Flowchart: Terminator 14">
            <a:extLst>
              <a:ext uri="{FF2B5EF4-FFF2-40B4-BE49-F238E27FC236}">
                <a16:creationId xmlns:a16="http://schemas.microsoft.com/office/drawing/2014/main" id="{3437E554-9BEB-888A-9BB6-1EB3E7E48EF6}"/>
              </a:ext>
            </a:extLst>
          </p:cNvPr>
          <p:cNvSpPr/>
          <p:nvPr/>
        </p:nvSpPr>
        <p:spPr>
          <a:xfrm>
            <a:off x="5829303" y="6455399"/>
            <a:ext cx="2590800" cy="929678"/>
          </a:xfrm>
          <a:prstGeom prst="flowChartTerminator">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b="1" i="1">
                <a:latin typeface="Roboto" panose="02000000000000000000" pitchFamily="2" charset="0"/>
                <a:ea typeface="Roboto" panose="02000000000000000000" pitchFamily="2" charset="0"/>
              </a:rPr>
              <a:t>Phần 3</a:t>
            </a:r>
          </a:p>
        </p:txBody>
      </p:sp>
      <p:sp>
        <p:nvSpPr>
          <p:cNvPr id="16" name="Flowchart: Terminator 15">
            <a:extLst>
              <a:ext uri="{FF2B5EF4-FFF2-40B4-BE49-F238E27FC236}">
                <a16:creationId xmlns:a16="http://schemas.microsoft.com/office/drawing/2014/main" id="{FE57DDED-F2F2-DBC3-FF8E-813D1D784825}"/>
              </a:ext>
            </a:extLst>
          </p:cNvPr>
          <p:cNvSpPr/>
          <p:nvPr/>
        </p:nvSpPr>
        <p:spPr>
          <a:xfrm>
            <a:off x="5829303" y="8311905"/>
            <a:ext cx="2590800" cy="929678"/>
          </a:xfrm>
          <a:prstGeom prst="flowChartTerminator">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b="1" i="1">
                <a:latin typeface="Roboto" panose="02000000000000000000" pitchFamily="2" charset="0"/>
                <a:ea typeface="Roboto" panose="02000000000000000000" pitchFamily="2" charset="0"/>
              </a:rPr>
              <a:t>Phần 4</a:t>
            </a:r>
          </a:p>
        </p:txBody>
      </p:sp>
      <p:sp>
        <p:nvSpPr>
          <p:cNvPr id="19" name="TextBox 4">
            <a:extLst>
              <a:ext uri="{FF2B5EF4-FFF2-40B4-BE49-F238E27FC236}">
                <a16:creationId xmlns:a16="http://schemas.microsoft.com/office/drawing/2014/main" id="{A27D0783-247F-B396-2540-012CCA6CF70A}"/>
              </a:ext>
            </a:extLst>
          </p:cNvPr>
          <p:cNvSpPr txBox="1"/>
          <p:nvPr/>
        </p:nvSpPr>
        <p:spPr>
          <a:xfrm>
            <a:off x="9639302" y="5962408"/>
            <a:ext cx="8001000" cy="1442703"/>
          </a:xfrm>
          <a:prstGeom prst="rect">
            <a:avLst/>
          </a:prstGeom>
        </p:spPr>
        <p:txBody>
          <a:bodyPr wrap="square" lIns="0" tIns="0" rIns="0" bIns="0" rtlCol="0" anchor="t">
            <a:spAutoFit/>
          </a:bodyPr>
          <a:lstStyle/>
          <a:p>
            <a:pPr marL="0" lvl="0" indent="0">
              <a:lnSpc>
                <a:spcPts val="12999"/>
              </a:lnSpc>
            </a:pPr>
            <a:r>
              <a:rPr lang="en-US" sz="5400" b="1" i="1" u="none" strike="noStrike">
                <a:solidFill>
                  <a:srgbClr val="FF1616"/>
                </a:solidFill>
                <a:effectLst/>
              </a:rPr>
              <a:t>Khó khăn thuận lợi</a:t>
            </a:r>
            <a:endParaRPr lang="en-US" sz="5400" spc="-299">
              <a:solidFill>
                <a:schemeClr val="bg1"/>
              </a:solidFill>
              <a:latin typeface="Roboto Bold"/>
            </a:endParaRPr>
          </a:p>
        </p:txBody>
      </p:sp>
      <p:sp>
        <p:nvSpPr>
          <p:cNvPr id="20" name="TextBox 4">
            <a:extLst>
              <a:ext uri="{FF2B5EF4-FFF2-40B4-BE49-F238E27FC236}">
                <a16:creationId xmlns:a16="http://schemas.microsoft.com/office/drawing/2014/main" id="{32F1559B-7F28-E62C-B6FC-70DF54F88906}"/>
              </a:ext>
            </a:extLst>
          </p:cNvPr>
          <p:cNvSpPr txBox="1"/>
          <p:nvPr/>
        </p:nvSpPr>
        <p:spPr>
          <a:xfrm>
            <a:off x="9639302" y="4143254"/>
            <a:ext cx="8001000" cy="1442703"/>
          </a:xfrm>
          <a:prstGeom prst="rect">
            <a:avLst/>
          </a:prstGeom>
        </p:spPr>
        <p:txBody>
          <a:bodyPr wrap="square" lIns="0" tIns="0" rIns="0" bIns="0" rtlCol="0" anchor="t">
            <a:spAutoFit/>
          </a:bodyPr>
          <a:lstStyle/>
          <a:p>
            <a:pPr marL="0" lvl="0" indent="0">
              <a:lnSpc>
                <a:spcPts val="12999"/>
              </a:lnSpc>
            </a:pPr>
            <a:r>
              <a:rPr lang="en-US" sz="5400" b="1" i="1" u="none" strike="noStrike">
                <a:solidFill>
                  <a:srgbClr val="FF1616"/>
                </a:solidFill>
                <a:effectLst/>
              </a:rPr>
              <a:t>Giới thiêu đề tài</a:t>
            </a:r>
            <a:endParaRPr lang="en-US" sz="5400" spc="-299">
              <a:solidFill>
                <a:schemeClr val="bg1"/>
              </a:solidFill>
              <a:latin typeface="Roboto Bold"/>
            </a:endParaRPr>
          </a:p>
        </p:txBody>
      </p:sp>
      <p:sp>
        <p:nvSpPr>
          <p:cNvPr id="21" name="TextBox 4">
            <a:extLst>
              <a:ext uri="{FF2B5EF4-FFF2-40B4-BE49-F238E27FC236}">
                <a16:creationId xmlns:a16="http://schemas.microsoft.com/office/drawing/2014/main" id="{A1483B53-5AAA-8694-7E77-EEAB1BDE7E8A}"/>
              </a:ext>
            </a:extLst>
          </p:cNvPr>
          <p:cNvSpPr txBox="1"/>
          <p:nvPr/>
        </p:nvSpPr>
        <p:spPr>
          <a:xfrm>
            <a:off x="9639302" y="2324100"/>
            <a:ext cx="8001000" cy="1442703"/>
          </a:xfrm>
          <a:prstGeom prst="rect">
            <a:avLst/>
          </a:prstGeom>
        </p:spPr>
        <p:txBody>
          <a:bodyPr wrap="square" lIns="0" tIns="0" rIns="0" bIns="0" rtlCol="0" anchor="t">
            <a:spAutoFit/>
          </a:bodyPr>
          <a:lstStyle/>
          <a:p>
            <a:pPr marL="0" lvl="0" indent="0">
              <a:lnSpc>
                <a:spcPts val="12999"/>
              </a:lnSpc>
            </a:pPr>
            <a:r>
              <a:rPr lang="en-US" sz="5400" b="1" i="1" u="none" strike="noStrike">
                <a:solidFill>
                  <a:srgbClr val="FF1616"/>
                </a:solidFill>
                <a:effectLst/>
              </a:rPr>
              <a:t>Giới thiệu các thành viên</a:t>
            </a:r>
            <a:endParaRPr lang="en-US" sz="5400" spc="-299">
              <a:solidFill>
                <a:schemeClr val="bg1"/>
              </a:solidFill>
              <a:latin typeface="Roboto Bold"/>
            </a:endParaRPr>
          </a:p>
        </p:txBody>
      </p:sp>
      <p:sp>
        <p:nvSpPr>
          <p:cNvPr id="22" name="TextBox 4">
            <a:extLst>
              <a:ext uri="{FF2B5EF4-FFF2-40B4-BE49-F238E27FC236}">
                <a16:creationId xmlns:a16="http://schemas.microsoft.com/office/drawing/2014/main" id="{4A212355-6FB8-8802-0E45-AFE03BE9C5DA}"/>
              </a:ext>
            </a:extLst>
          </p:cNvPr>
          <p:cNvSpPr txBox="1"/>
          <p:nvPr/>
        </p:nvSpPr>
        <p:spPr>
          <a:xfrm>
            <a:off x="9563103" y="7781562"/>
            <a:ext cx="8001000" cy="1442703"/>
          </a:xfrm>
          <a:prstGeom prst="rect">
            <a:avLst/>
          </a:prstGeom>
        </p:spPr>
        <p:txBody>
          <a:bodyPr wrap="square" lIns="0" tIns="0" rIns="0" bIns="0" rtlCol="0" anchor="t">
            <a:spAutoFit/>
          </a:bodyPr>
          <a:lstStyle/>
          <a:p>
            <a:pPr marL="0" lvl="0" indent="0">
              <a:lnSpc>
                <a:spcPts val="12999"/>
              </a:lnSpc>
            </a:pPr>
            <a:r>
              <a:rPr lang="en-US" sz="5400" b="1" i="1" u="none" strike="noStrike">
                <a:solidFill>
                  <a:srgbClr val="FF1616"/>
                </a:solidFill>
                <a:effectLst/>
              </a:rPr>
              <a:t>Demo đề tài</a:t>
            </a:r>
            <a:endParaRPr lang="en-US" sz="5400" spc="-299">
              <a:solidFill>
                <a:schemeClr val="bg1"/>
              </a:solidFill>
              <a:latin typeface="Roboto Bold"/>
            </a:endParaRPr>
          </a:p>
        </p:txBody>
      </p:sp>
      <p:sp>
        <p:nvSpPr>
          <p:cNvPr id="23" name="TextBox 6">
            <a:extLst>
              <a:ext uri="{FF2B5EF4-FFF2-40B4-BE49-F238E27FC236}">
                <a16:creationId xmlns:a16="http://schemas.microsoft.com/office/drawing/2014/main" id="{7DC6EFAD-D0A7-6691-C451-8D5F5EDB33FE}"/>
              </a:ext>
            </a:extLst>
          </p:cNvPr>
          <p:cNvSpPr txBox="1"/>
          <p:nvPr/>
        </p:nvSpPr>
        <p:spPr>
          <a:xfrm>
            <a:off x="7620000" y="924800"/>
            <a:ext cx="8686800" cy="929678"/>
          </a:xfrm>
          <a:prstGeom prst="rect">
            <a:avLst/>
          </a:prstGeom>
        </p:spPr>
        <p:txBody>
          <a:bodyPr wrap="square" lIns="0" tIns="0" rIns="0" bIns="0" rtlCol="0" anchor="t">
            <a:spAutoFit/>
          </a:bodyPr>
          <a:lstStyle/>
          <a:p>
            <a:pPr algn="ctr">
              <a:lnSpc>
                <a:spcPts val="7000"/>
              </a:lnSpc>
            </a:pPr>
            <a:r>
              <a:rPr lang="en-US" sz="8000" b="1">
                <a:solidFill>
                  <a:srgbClr val="AFD448"/>
                </a:solidFill>
                <a:latin typeface="Roboto" panose="02000000000000000000" pitchFamily="2" charset="0"/>
                <a:ea typeface="Roboto" panose="02000000000000000000" pitchFamily="2" charset="0"/>
              </a:rPr>
              <a:t>Thực Phẩm Xanh</a:t>
            </a:r>
          </a:p>
        </p:txBody>
      </p:sp>
    </p:spTree>
    <p:extLst>
      <p:ext uri="{BB962C8B-B14F-4D97-AF65-F5344CB8AC3E}">
        <p14:creationId xmlns:p14="http://schemas.microsoft.com/office/powerpoint/2010/main" val="1925081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10861"/>
            <a:ext cx="18288000" cy="1952277"/>
            <a:chOff x="0" y="0"/>
            <a:chExt cx="6186311" cy="660400"/>
          </a:xfrm>
          <a:solidFill>
            <a:schemeClr val="accent3">
              <a:lumMod val="20000"/>
              <a:lumOff val="80000"/>
            </a:schemeClr>
          </a:solidFill>
        </p:grpSpPr>
        <p:sp>
          <p:nvSpPr>
            <p:cNvPr id="3" name="Freeform 3"/>
            <p:cNvSpPr/>
            <p:nvPr/>
          </p:nvSpPr>
          <p:spPr>
            <a:xfrm>
              <a:off x="0" y="0"/>
              <a:ext cx="6186311" cy="660400"/>
            </a:xfrm>
            <a:custGeom>
              <a:avLst/>
              <a:gdLst/>
              <a:ahLst/>
              <a:cxnLst/>
              <a:rect l="l" t="t" r="r" b="b"/>
              <a:pathLst>
                <a:path w="6186311" h="660400">
                  <a:moveTo>
                    <a:pt x="6061851" y="660400"/>
                  </a:moveTo>
                  <a:lnTo>
                    <a:pt x="124460" y="660400"/>
                  </a:lnTo>
                  <a:cubicBezTo>
                    <a:pt x="55880" y="660400"/>
                    <a:pt x="0" y="604520"/>
                    <a:pt x="0" y="535940"/>
                  </a:cubicBezTo>
                  <a:lnTo>
                    <a:pt x="0" y="124460"/>
                  </a:lnTo>
                  <a:cubicBezTo>
                    <a:pt x="0" y="55880"/>
                    <a:pt x="55880" y="0"/>
                    <a:pt x="124460" y="0"/>
                  </a:cubicBezTo>
                  <a:lnTo>
                    <a:pt x="6061851" y="0"/>
                  </a:lnTo>
                  <a:cubicBezTo>
                    <a:pt x="6130431" y="0"/>
                    <a:pt x="6186311" y="55880"/>
                    <a:pt x="6186311" y="124460"/>
                  </a:cubicBezTo>
                  <a:lnTo>
                    <a:pt x="6186311" y="535940"/>
                  </a:lnTo>
                  <a:cubicBezTo>
                    <a:pt x="6186311" y="604520"/>
                    <a:pt x="6130431" y="660400"/>
                    <a:pt x="6061851" y="660400"/>
                  </a:cubicBezTo>
                  <a:close/>
                </a:path>
              </a:pathLst>
            </a:custGeom>
            <a:grpFill/>
          </p:spPr>
        </p:sp>
      </p:grpSp>
      <p:graphicFrame>
        <p:nvGraphicFramePr>
          <p:cNvPr id="4" name="Table 4"/>
          <p:cNvGraphicFramePr>
            <a:graphicFrameLocks noGrp="1"/>
          </p:cNvGraphicFramePr>
          <p:nvPr/>
        </p:nvGraphicFramePr>
        <p:xfrm>
          <a:off x="1423986" y="4686300"/>
          <a:ext cx="10069753" cy="3520912"/>
        </p:xfrm>
        <a:graphic>
          <a:graphicData uri="http://schemas.openxmlformats.org/drawingml/2006/table">
            <a:tbl>
              <a:tblPr/>
              <a:tblGrid>
                <a:gridCol w="6040585">
                  <a:extLst>
                    <a:ext uri="{9D8B030D-6E8A-4147-A177-3AD203B41FA5}">
                      <a16:colId xmlns:a16="http://schemas.microsoft.com/office/drawing/2014/main" val="20000"/>
                    </a:ext>
                  </a:extLst>
                </a:gridCol>
                <a:gridCol w="4029168">
                  <a:extLst>
                    <a:ext uri="{9D8B030D-6E8A-4147-A177-3AD203B41FA5}">
                      <a16:colId xmlns:a16="http://schemas.microsoft.com/office/drawing/2014/main" val="20001"/>
                    </a:ext>
                  </a:extLst>
                </a:gridCol>
              </a:tblGrid>
              <a:tr h="679880">
                <a:tc>
                  <a:txBody>
                    <a:bodyPr/>
                    <a:lstStyle/>
                    <a:p>
                      <a:pPr algn="ctr">
                        <a:defRPr/>
                      </a:pPr>
                      <a:r>
                        <a:rPr lang="en-US" sz="3549" b="1" err="1">
                          <a:solidFill>
                            <a:schemeClr val="bg1"/>
                          </a:solidFill>
                          <a:latin typeface="Roboto Bold"/>
                        </a:rPr>
                        <a:t>Thành</a:t>
                      </a:r>
                      <a:r>
                        <a:rPr lang="en-US" sz="3549" b="1">
                          <a:solidFill>
                            <a:schemeClr val="bg1"/>
                          </a:solidFill>
                          <a:latin typeface="Roboto Bold"/>
                        </a:rPr>
                        <a:t> </a:t>
                      </a:r>
                      <a:r>
                        <a:rPr lang="en-US" sz="3549" b="1" err="1">
                          <a:solidFill>
                            <a:schemeClr val="bg1"/>
                          </a:solidFill>
                          <a:latin typeface="Roboto Bold"/>
                        </a:rPr>
                        <a:t>viên</a:t>
                      </a:r>
                      <a:endParaRPr lang="en-US" sz="1100" b="1">
                        <a:solidFill>
                          <a:schemeClr val="bg1"/>
                        </a:solidFill>
                      </a:endParaRPr>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solidFill>
                      <a:srgbClr val="AFD448"/>
                    </a:solidFill>
                  </a:tcPr>
                </a:tc>
                <a:tc>
                  <a:txBody>
                    <a:bodyPr/>
                    <a:lstStyle/>
                    <a:p>
                      <a:pPr algn="ctr">
                        <a:defRPr/>
                      </a:pPr>
                      <a:r>
                        <a:rPr lang="en-US" sz="3549" b="1" err="1">
                          <a:solidFill>
                            <a:schemeClr val="bg1"/>
                          </a:solidFill>
                          <a:latin typeface="Roboto Bold"/>
                        </a:rPr>
                        <a:t>Nhiệm</a:t>
                      </a:r>
                      <a:r>
                        <a:rPr lang="en-US" sz="3549" b="1">
                          <a:solidFill>
                            <a:schemeClr val="bg1"/>
                          </a:solidFill>
                          <a:latin typeface="Roboto Bold"/>
                        </a:rPr>
                        <a:t> </a:t>
                      </a:r>
                      <a:r>
                        <a:rPr lang="en-US" sz="3549" b="1" err="1">
                          <a:solidFill>
                            <a:schemeClr val="bg1"/>
                          </a:solidFill>
                          <a:latin typeface="Roboto Bold"/>
                        </a:rPr>
                        <a:t>vụ</a:t>
                      </a:r>
                      <a:endParaRPr lang="en-US" sz="1100" b="1">
                        <a:solidFill>
                          <a:schemeClr val="bg1"/>
                        </a:solidFill>
                      </a:endParaRPr>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solidFill>
                      <a:srgbClr val="AFD448"/>
                    </a:solidFill>
                  </a:tcPr>
                </a:tc>
                <a:extLst>
                  <a:ext uri="{0D108BD9-81ED-4DB2-BD59-A6C34878D82A}">
                    <a16:rowId xmlns:a16="http://schemas.microsoft.com/office/drawing/2014/main" val="10000"/>
                  </a:ext>
                </a:extLst>
              </a:tr>
              <a:tr h="710258">
                <a:tc>
                  <a:txBody>
                    <a:bodyPr/>
                    <a:lstStyle/>
                    <a:p>
                      <a:pPr algn="ctr">
                        <a:defRPr/>
                      </a:pPr>
                      <a:r>
                        <a:rPr lang="en-US" sz="3000" err="1">
                          <a:solidFill>
                            <a:srgbClr val="000000"/>
                          </a:solidFill>
                          <a:latin typeface="Roboto"/>
                        </a:rPr>
                        <a:t>Nguyễn</a:t>
                      </a:r>
                      <a:r>
                        <a:rPr lang="en-US" sz="3000">
                          <a:solidFill>
                            <a:srgbClr val="000000"/>
                          </a:solidFill>
                          <a:latin typeface="Roboto"/>
                        </a:rPr>
                        <a:t> </a:t>
                      </a:r>
                      <a:r>
                        <a:rPr lang="en-US" sz="3000" err="1">
                          <a:solidFill>
                            <a:srgbClr val="000000"/>
                          </a:solidFill>
                          <a:latin typeface="Roboto"/>
                        </a:rPr>
                        <a:t>Văn</a:t>
                      </a:r>
                      <a:r>
                        <a:rPr lang="en-US" sz="3000">
                          <a:solidFill>
                            <a:srgbClr val="000000"/>
                          </a:solidFill>
                          <a:latin typeface="Roboto"/>
                        </a:rPr>
                        <a:t> Quang</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tc>
                  <a:txBody>
                    <a:bodyPr/>
                    <a:lstStyle/>
                    <a:p>
                      <a:pPr algn="ctr">
                        <a:defRPr/>
                      </a:pPr>
                      <a:r>
                        <a:rPr lang="en-US" sz="3000" err="1">
                          <a:solidFill>
                            <a:srgbClr val="000000"/>
                          </a:solidFill>
                          <a:latin typeface="Roboto Italics"/>
                        </a:rPr>
                        <a:t>Trưởng</a:t>
                      </a:r>
                      <a:r>
                        <a:rPr lang="en-US" sz="3000">
                          <a:solidFill>
                            <a:srgbClr val="000000"/>
                          </a:solidFill>
                          <a:latin typeface="Roboto Italics"/>
                        </a:rPr>
                        <a:t> </a:t>
                      </a:r>
                      <a:r>
                        <a:rPr lang="en-US" sz="3000" err="1">
                          <a:solidFill>
                            <a:srgbClr val="000000"/>
                          </a:solidFill>
                          <a:latin typeface="Roboto Italics"/>
                        </a:rPr>
                        <a:t>nhóm</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extLst>
                  <a:ext uri="{0D108BD9-81ED-4DB2-BD59-A6C34878D82A}">
                    <a16:rowId xmlns:a16="http://schemas.microsoft.com/office/drawing/2014/main" val="10001"/>
                  </a:ext>
                </a:extLst>
              </a:tr>
              <a:tr h="710258">
                <a:tc>
                  <a:txBody>
                    <a:bodyPr/>
                    <a:lstStyle/>
                    <a:p>
                      <a:pPr algn="ctr">
                        <a:defRPr/>
                      </a:pPr>
                      <a:r>
                        <a:rPr lang="en-US" sz="3000" err="1">
                          <a:solidFill>
                            <a:srgbClr val="000000"/>
                          </a:solidFill>
                          <a:latin typeface="Roboto"/>
                        </a:rPr>
                        <a:t>Trần</a:t>
                      </a:r>
                      <a:r>
                        <a:rPr lang="en-US" sz="3000">
                          <a:solidFill>
                            <a:srgbClr val="000000"/>
                          </a:solidFill>
                          <a:latin typeface="Roboto"/>
                        </a:rPr>
                        <a:t> </a:t>
                      </a:r>
                      <a:r>
                        <a:rPr lang="en-US" sz="3000" err="1">
                          <a:solidFill>
                            <a:srgbClr val="000000"/>
                          </a:solidFill>
                          <a:latin typeface="Roboto"/>
                        </a:rPr>
                        <a:t>Công</a:t>
                      </a:r>
                      <a:r>
                        <a:rPr lang="en-US" sz="3000">
                          <a:solidFill>
                            <a:srgbClr val="000000"/>
                          </a:solidFill>
                          <a:latin typeface="Roboto"/>
                        </a:rPr>
                        <a:t> Minh</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tc>
                  <a:txBody>
                    <a:bodyPr/>
                    <a:lstStyle/>
                    <a:p>
                      <a:pPr algn="ctr">
                        <a:defRPr/>
                      </a:pPr>
                      <a:r>
                        <a:rPr lang="en-US" sz="3000" err="1">
                          <a:solidFill>
                            <a:srgbClr val="000000"/>
                          </a:solidFill>
                          <a:latin typeface="Roboto Italics"/>
                        </a:rPr>
                        <a:t>Thành</a:t>
                      </a:r>
                      <a:r>
                        <a:rPr lang="en-US" sz="3000">
                          <a:solidFill>
                            <a:srgbClr val="000000"/>
                          </a:solidFill>
                          <a:latin typeface="Roboto Italics"/>
                        </a:rPr>
                        <a:t> </a:t>
                      </a:r>
                      <a:r>
                        <a:rPr lang="en-US" sz="3000" err="1">
                          <a:solidFill>
                            <a:srgbClr val="000000"/>
                          </a:solidFill>
                          <a:latin typeface="Roboto Italics"/>
                        </a:rPr>
                        <a:t>viên</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extLst>
                  <a:ext uri="{0D108BD9-81ED-4DB2-BD59-A6C34878D82A}">
                    <a16:rowId xmlns:a16="http://schemas.microsoft.com/office/drawing/2014/main" val="10002"/>
                  </a:ext>
                </a:extLst>
              </a:tr>
              <a:tr h="710258">
                <a:tc>
                  <a:txBody>
                    <a:bodyPr/>
                    <a:lstStyle/>
                    <a:p>
                      <a:pPr algn="ctr">
                        <a:defRPr/>
                      </a:pPr>
                      <a:r>
                        <a:rPr lang="en-US" sz="3000">
                          <a:solidFill>
                            <a:srgbClr val="000000"/>
                          </a:solidFill>
                          <a:latin typeface="Roboto"/>
                        </a:rPr>
                        <a:t>Phùng Văn Hiển</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tc>
                  <a:txBody>
                    <a:bodyPr/>
                    <a:lstStyle/>
                    <a:p>
                      <a:pPr algn="ctr">
                        <a:defRPr/>
                      </a:pPr>
                      <a:r>
                        <a:rPr lang="en-US" sz="3000" err="1">
                          <a:solidFill>
                            <a:srgbClr val="000000"/>
                          </a:solidFill>
                          <a:latin typeface="Roboto Italics"/>
                        </a:rPr>
                        <a:t>Thành</a:t>
                      </a:r>
                      <a:r>
                        <a:rPr lang="en-US" sz="3000">
                          <a:solidFill>
                            <a:srgbClr val="000000"/>
                          </a:solidFill>
                          <a:latin typeface="Roboto Italics"/>
                        </a:rPr>
                        <a:t> </a:t>
                      </a:r>
                      <a:r>
                        <a:rPr lang="en-US" sz="3000" err="1">
                          <a:solidFill>
                            <a:srgbClr val="000000"/>
                          </a:solidFill>
                          <a:latin typeface="Roboto Italics"/>
                        </a:rPr>
                        <a:t>viên</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extLst>
                  <a:ext uri="{0D108BD9-81ED-4DB2-BD59-A6C34878D82A}">
                    <a16:rowId xmlns:a16="http://schemas.microsoft.com/office/drawing/2014/main" val="10003"/>
                  </a:ext>
                </a:extLst>
              </a:tr>
              <a:tr h="710258">
                <a:tc>
                  <a:txBody>
                    <a:bodyPr/>
                    <a:lstStyle/>
                    <a:p>
                      <a:pPr algn="ctr">
                        <a:defRPr/>
                      </a:pPr>
                      <a:r>
                        <a:rPr lang="en-US" sz="3000">
                          <a:solidFill>
                            <a:srgbClr val="000000"/>
                          </a:solidFill>
                          <a:latin typeface="Roboto"/>
                        </a:rPr>
                        <a:t>Nguyễn Thế Hùng</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tc>
                  <a:txBody>
                    <a:bodyPr/>
                    <a:lstStyle/>
                    <a:p>
                      <a:pPr algn="ctr">
                        <a:defRPr/>
                      </a:pPr>
                      <a:r>
                        <a:rPr lang="en-US" sz="3000" err="1">
                          <a:solidFill>
                            <a:srgbClr val="000000"/>
                          </a:solidFill>
                          <a:latin typeface="Roboto Italics"/>
                        </a:rPr>
                        <a:t>Thành</a:t>
                      </a:r>
                      <a:r>
                        <a:rPr lang="en-US" sz="3000">
                          <a:solidFill>
                            <a:srgbClr val="000000"/>
                          </a:solidFill>
                          <a:latin typeface="Roboto Italics"/>
                        </a:rPr>
                        <a:t> </a:t>
                      </a:r>
                      <a:r>
                        <a:rPr lang="en-US" sz="3000" err="1">
                          <a:solidFill>
                            <a:srgbClr val="000000"/>
                          </a:solidFill>
                          <a:latin typeface="Roboto Italics"/>
                        </a:rPr>
                        <a:t>viên</a:t>
                      </a:r>
                      <a:endParaRPr lang="en-US" sz="1100"/>
                    </a:p>
                  </a:txBody>
                  <a:tcPr anchor="ctr">
                    <a:lnL w="38100" cap="flat" cmpd="sng" algn="ctr">
                      <a:solidFill>
                        <a:srgbClr val="FFD699"/>
                      </a:solidFill>
                      <a:prstDash val="solid"/>
                      <a:round/>
                      <a:headEnd type="none" w="med" len="med"/>
                      <a:tailEnd type="none" w="med" len="med"/>
                    </a:lnL>
                    <a:lnR w="38100" cap="flat" cmpd="sng" algn="ctr">
                      <a:solidFill>
                        <a:srgbClr val="FFD699"/>
                      </a:solidFill>
                      <a:prstDash val="solid"/>
                      <a:round/>
                      <a:headEnd type="none" w="med" len="med"/>
                      <a:tailEnd type="none" w="med" len="med"/>
                    </a:lnR>
                    <a:lnT w="38100" cap="flat" cmpd="sng" algn="ctr">
                      <a:solidFill>
                        <a:srgbClr val="FFD699"/>
                      </a:solidFill>
                      <a:prstDash val="solid"/>
                      <a:round/>
                      <a:headEnd type="none" w="med" len="med"/>
                      <a:tailEnd type="none" w="med" len="med"/>
                    </a:lnT>
                    <a:lnB w="38100" cap="flat" cmpd="sng" algn="ctr">
                      <a:solidFill>
                        <a:srgbClr val="FFD699"/>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5" name="Picture 5"/>
          <p:cNvPicPr>
            <a:picLocks noChangeAspect="1"/>
          </p:cNvPicPr>
          <p:nvPr/>
        </p:nvPicPr>
        <p:blipFill>
          <a:blip r:embed="rId2"/>
          <a:srcRect/>
          <a:stretch>
            <a:fillRect/>
          </a:stretch>
        </p:blipFill>
        <p:spPr>
          <a:xfrm>
            <a:off x="290218" y="289667"/>
            <a:ext cx="3668205" cy="1375917"/>
          </a:xfrm>
          <a:prstGeom prst="rect">
            <a:avLst/>
          </a:prstGeom>
        </p:spPr>
      </p:pic>
      <p:sp>
        <p:nvSpPr>
          <p:cNvPr id="6" name="TextBox 6"/>
          <p:cNvSpPr txBox="1"/>
          <p:nvPr/>
        </p:nvSpPr>
        <p:spPr>
          <a:xfrm>
            <a:off x="5715000" y="1150788"/>
            <a:ext cx="8686800" cy="982870"/>
          </a:xfrm>
          <a:prstGeom prst="rect">
            <a:avLst/>
          </a:prstGeom>
        </p:spPr>
        <p:txBody>
          <a:bodyPr wrap="square" lIns="0" tIns="0" rIns="0" bIns="0" rtlCol="0" anchor="t">
            <a:spAutoFit/>
          </a:bodyPr>
          <a:lstStyle/>
          <a:p>
            <a:pPr algn="ctr">
              <a:lnSpc>
                <a:spcPts val="7000"/>
              </a:lnSpc>
            </a:pPr>
            <a:r>
              <a:rPr lang="en-US" sz="8800" b="1">
                <a:solidFill>
                  <a:srgbClr val="AFD448"/>
                </a:solidFill>
                <a:latin typeface="Roboto" panose="02000000000000000000" pitchFamily="2" charset="0"/>
                <a:ea typeface="Roboto" panose="02000000000000000000" pitchFamily="2" charset="0"/>
              </a:rPr>
              <a:t>Thực Phẩm Xanh</a:t>
            </a:r>
          </a:p>
        </p:txBody>
      </p:sp>
      <p:sp>
        <p:nvSpPr>
          <p:cNvPr id="7" name="TextBox 7"/>
          <p:cNvSpPr txBox="1"/>
          <p:nvPr/>
        </p:nvSpPr>
        <p:spPr>
          <a:xfrm>
            <a:off x="5397946" y="9916706"/>
            <a:ext cx="7492107" cy="740587"/>
          </a:xfrm>
          <a:prstGeom prst="rect">
            <a:avLst/>
          </a:prstGeom>
        </p:spPr>
        <p:txBody>
          <a:bodyPr wrap="square" lIns="0" tIns="0" rIns="0" bIns="0" rtlCol="0" anchor="t">
            <a:spAutoFit/>
          </a:bodyPr>
          <a:lstStyle/>
          <a:p>
            <a:pPr algn="ctr">
              <a:lnSpc>
                <a:spcPts val="5714"/>
              </a:lnSpc>
            </a:pPr>
            <a:r>
              <a:rPr lang="en-US" sz="5400" b="1" i="1">
                <a:solidFill>
                  <a:srgbClr val="000000"/>
                </a:solidFill>
                <a:latin typeface="Roboto" panose="02000000000000000000" pitchFamily="2" charset="0"/>
                <a:ea typeface="Roboto" panose="02000000000000000000" pitchFamily="2" charset="0"/>
              </a:rPr>
              <a:t>GVHD: Đặng Thái Sơn </a:t>
            </a:r>
          </a:p>
        </p:txBody>
      </p:sp>
      <p:pic>
        <p:nvPicPr>
          <p:cNvPr id="8" name="Picture 8"/>
          <p:cNvPicPr>
            <a:picLocks noChangeAspect="1"/>
          </p:cNvPicPr>
          <p:nvPr/>
        </p:nvPicPr>
        <p:blipFill>
          <a:blip r:embed="rId3"/>
          <a:srcRect/>
          <a:stretch>
            <a:fillRect/>
          </a:stretch>
        </p:blipFill>
        <p:spPr>
          <a:xfrm>
            <a:off x="12890054" y="2543092"/>
            <a:ext cx="3973960" cy="635833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3691" y="0"/>
            <a:ext cx="4901891"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616104" y="1611769"/>
            <a:ext cx="3162300" cy="6569075"/>
          </a:xfrm>
          <a:prstGeom prst="rect">
            <a:avLst/>
          </a:prstGeom>
        </p:spPr>
        <p:txBody>
          <a:bodyPr wrap="square" lIns="0" tIns="0" rIns="0" bIns="0" rtlCol="0" anchor="t">
            <a:spAutoFit/>
          </a:bodyPr>
          <a:lstStyle/>
          <a:p>
            <a:pPr marL="0" lvl="0" indent="0">
              <a:lnSpc>
                <a:spcPts val="12999"/>
              </a:lnSpc>
            </a:pPr>
            <a:r>
              <a:rPr lang="en-US" sz="9600" spc="-299" err="1">
                <a:solidFill>
                  <a:schemeClr val="bg1"/>
                </a:solidFill>
                <a:latin typeface="Roboto Bold"/>
              </a:rPr>
              <a:t>Giới</a:t>
            </a:r>
            <a:r>
              <a:rPr lang="en-US" sz="9600" spc="-299">
                <a:solidFill>
                  <a:schemeClr val="bg1"/>
                </a:solidFill>
                <a:latin typeface="Roboto Bold"/>
              </a:rPr>
              <a:t> </a:t>
            </a:r>
            <a:r>
              <a:rPr lang="en-US" sz="9600" spc="-299" err="1">
                <a:solidFill>
                  <a:schemeClr val="bg1"/>
                </a:solidFill>
                <a:latin typeface="Roboto Bold"/>
              </a:rPr>
              <a:t>thiệu</a:t>
            </a:r>
            <a:r>
              <a:rPr lang="en-US" sz="9600" spc="-299">
                <a:solidFill>
                  <a:schemeClr val="bg1"/>
                </a:solidFill>
                <a:latin typeface="Roboto Bold"/>
              </a:rPr>
              <a:t> </a:t>
            </a:r>
            <a:r>
              <a:rPr lang="en-US" sz="9600" spc="-299" err="1">
                <a:solidFill>
                  <a:schemeClr val="bg1"/>
                </a:solidFill>
                <a:latin typeface="Roboto Bold"/>
              </a:rPr>
              <a:t>thành</a:t>
            </a:r>
            <a:r>
              <a:rPr lang="en-US" sz="9600" spc="-299">
                <a:solidFill>
                  <a:schemeClr val="bg1"/>
                </a:solidFill>
                <a:latin typeface="Roboto Bold"/>
              </a:rPr>
              <a:t> </a:t>
            </a:r>
            <a:r>
              <a:rPr lang="en-US" sz="9600" spc="-299" err="1">
                <a:solidFill>
                  <a:schemeClr val="bg1"/>
                </a:solidFill>
                <a:latin typeface="Roboto Bold"/>
              </a:rPr>
              <a:t>viên</a:t>
            </a:r>
            <a:endParaRPr lang="en-US" sz="9600" spc="-299">
              <a:solidFill>
                <a:schemeClr val="bg1"/>
              </a:solidFill>
              <a:latin typeface="Roboto Bold"/>
            </a:endParaRPr>
          </a:p>
        </p:txBody>
      </p:sp>
      <p:sp>
        <p:nvSpPr>
          <p:cNvPr id="5" name="TextBox 5"/>
          <p:cNvSpPr txBox="1"/>
          <p:nvPr/>
        </p:nvSpPr>
        <p:spPr>
          <a:xfrm>
            <a:off x="8990170" y="-13825"/>
            <a:ext cx="5330313" cy="1288751"/>
          </a:xfrm>
          <a:prstGeom prst="rect">
            <a:avLst/>
          </a:prstGeom>
        </p:spPr>
        <p:txBody>
          <a:bodyPr wrap="square" lIns="0" tIns="0" rIns="0" bIns="0" rtlCol="0" anchor="t">
            <a:spAutoFit/>
          </a:bodyPr>
          <a:lstStyle/>
          <a:p>
            <a:pPr>
              <a:lnSpc>
                <a:spcPts val="11200"/>
              </a:lnSpc>
            </a:pPr>
            <a:r>
              <a:rPr lang="en-US" sz="6600">
                <a:solidFill>
                  <a:srgbClr val="0F3256"/>
                </a:solidFill>
                <a:latin typeface="Roboto"/>
              </a:rPr>
              <a:t>Trưởng nhóm</a:t>
            </a:r>
            <a:endParaRPr lang="en-US" sz="8000">
              <a:solidFill>
                <a:srgbClr val="0F3256"/>
              </a:solidFill>
              <a:latin typeface="Roboto"/>
            </a:endParaRPr>
          </a:p>
        </p:txBody>
      </p:sp>
      <p:sp>
        <p:nvSpPr>
          <p:cNvPr id="8" name="TextBox 8"/>
          <p:cNvSpPr txBox="1"/>
          <p:nvPr/>
        </p:nvSpPr>
        <p:spPr>
          <a:xfrm>
            <a:off x="4998850" y="1409641"/>
            <a:ext cx="9321633" cy="8656216"/>
          </a:xfrm>
          <a:prstGeom prst="rect">
            <a:avLst/>
          </a:prstGeom>
        </p:spPr>
        <p:txBody>
          <a:bodyPr wrap="square" lIns="0" tIns="0" rIns="0" bIns="0" rtlCol="0" anchor="t">
            <a:spAutoFit/>
          </a:bodyPr>
          <a:lstStyle/>
          <a:p>
            <a:pPr marL="863587" lvl="1" indent="-431793">
              <a:lnSpc>
                <a:spcPts val="5599"/>
              </a:lnSpc>
              <a:buFont typeface="Arial"/>
              <a:buChar char="•"/>
            </a:pPr>
            <a:r>
              <a:rPr lang="en-US" sz="3200" kern="1200">
                <a:solidFill>
                  <a:srgbClr val="0F3256"/>
                </a:solidFill>
                <a:effectLst/>
                <a:latin typeface="Roboto" panose="02000000000000000000" pitchFamily="2" charset="0"/>
                <a:ea typeface="Roboto" panose="02000000000000000000" pitchFamily="2" charset="0"/>
              </a:rPr>
              <a:t>Họ tên: Nguyễn Văn Quang | PH19135</a:t>
            </a:r>
            <a:endParaRPr lang="en-US" sz="3200">
              <a:solidFill>
                <a:srgbClr val="0F3256"/>
              </a:solidFill>
              <a:latin typeface="Roboto" panose="02000000000000000000" pitchFamily="2" charset="0"/>
              <a:ea typeface="Roboto" panose="02000000000000000000" pitchFamily="2" charset="0"/>
            </a:endParaRPr>
          </a:p>
          <a:p>
            <a:pPr marL="859536" indent="-429768" rtl="0" eaLnBrk="1" latinLnBrk="0" hangingPunct="1">
              <a:lnSpc>
                <a:spcPts val="5599"/>
              </a:lnSpc>
              <a:spcBef>
                <a:spcPts val="0"/>
              </a:spcBef>
              <a:spcAft>
                <a:spcPts val="0"/>
              </a:spcAft>
              <a:buClrTx/>
              <a:buSzPts val="3600"/>
              <a:buFont typeface="Arial" panose="020B0604020202020204" pitchFamily="34" charset="0"/>
              <a:buChar char="•"/>
            </a:pPr>
            <a:r>
              <a:rPr lang="en-US" sz="3200" kern="1200">
                <a:solidFill>
                  <a:srgbClr val="0F3256"/>
                </a:solidFill>
                <a:effectLst/>
                <a:latin typeface="Roboto" panose="02000000000000000000" pitchFamily="2" charset="0"/>
                <a:ea typeface="Roboto" panose="02000000000000000000" pitchFamily="2" charset="0"/>
              </a:rPr>
              <a:t>Chịu trách nhiệm chính trong đề tài</a:t>
            </a:r>
          </a:p>
          <a:p>
            <a:pPr marL="1813531" lvl="2" indent="-604510">
              <a:lnSpc>
                <a:spcPts val="5879"/>
              </a:lnSpc>
              <a:buFont typeface="Arial"/>
              <a:buChar char="⚬"/>
            </a:pPr>
            <a:r>
              <a:rPr lang="en-US" sz="3200">
                <a:solidFill>
                  <a:srgbClr val="0F3256"/>
                </a:solidFill>
                <a:latin typeface="Roboto"/>
              </a:rPr>
              <a:t>Thảo luận đề tài, tìm nguồn tài nguyên, tài liệu tham khảo </a:t>
            </a:r>
          </a:p>
          <a:p>
            <a:pPr marL="1813531" lvl="2" indent="-604510">
              <a:lnSpc>
                <a:spcPts val="5879"/>
              </a:lnSpc>
              <a:buFont typeface="Arial"/>
              <a:buChar char="⚬"/>
            </a:pPr>
            <a:r>
              <a:rPr lang="en-US" sz="3200" kern="1200">
                <a:solidFill>
                  <a:srgbClr val="0F3256"/>
                </a:solidFill>
                <a:effectLst/>
                <a:latin typeface="Roboto" panose="02000000000000000000" pitchFamily="2" charset="0"/>
                <a:ea typeface="Roboto" panose="02000000000000000000" pitchFamily="2" charset="0"/>
              </a:rPr>
              <a:t>Phác thảo giao diện trực quan trên figma</a:t>
            </a:r>
            <a:endParaRPr lang="en-US" sz="3200">
              <a:effectLst/>
              <a:latin typeface="Roboto" panose="02000000000000000000" pitchFamily="2" charset="0"/>
              <a:ea typeface="Roboto" panose="02000000000000000000" pitchFamily="2" charset="0"/>
            </a:endParaRPr>
          </a:p>
          <a:p>
            <a:pPr marL="1728216" indent="-576072" rtl="0" eaLnBrk="1" latinLnBrk="0" hangingPunct="1">
              <a:lnSpc>
                <a:spcPts val="5599"/>
              </a:lnSpc>
              <a:spcBef>
                <a:spcPts val="0"/>
              </a:spcBef>
              <a:spcAft>
                <a:spcPts val="0"/>
              </a:spcAft>
              <a:buFont typeface="Courier New" panose="02070309020205020404" pitchFamily="49" charset="0"/>
              <a:buChar char="o"/>
            </a:pPr>
            <a:r>
              <a:rPr lang="en-US" sz="3200" kern="1200">
                <a:solidFill>
                  <a:srgbClr val="0F3256"/>
                </a:solidFill>
                <a:effectLst/>
                <a:latin typeface="Roboto" panose="02000000000000000000" pitchFamily="2" charset="0"/>
                <a:ea typeface="Roboto" panose="02000000000000000000" pitchFamily="2" charset="0"/>
              </a:rPr>
              <a:t>Thiết kế database, Liên kết Code</a:t>
            </a:r>
            <a:endParaRPr lang="en-US" sz="3200">
              <a:solidFill>
                <a:srgbClr val="0F3256"/>
              </a:solidFill>
              <a:latin typeface="Roboto" panose="02000000000000000000" pitchFamily="2" charset="0"/>
              <a:ea typeface="Roboto" panose="02000000000000000000" pitchFamily="2" charset="0"/>
            </a:endParaRPr>
          </a:p>
          <a:p>
            <a:pPr marL="863587" lvl="1" indent="-431793">
              <a:lnSpc>
                <a:spcPts val="5599"/>
              </a:lnSpc>
              <a:buFont typeface="Arial"/>
              <a:buChar char="•"/>
            </a:pPr>
            <a:r>
              <a:rPr lang="en-US" sz="3200">
                <a:solidFill>
                  <a:srgbClr val="0F3256"/>
                </a:solidFill>
                <a:latin typeface="Roboto" panose="02000000000000000000" pitchFamily="2" charset="0"/>
                <a:ea typeface="Roboto" panose="02000000000000000000" pitchFamily="2" charset="0"/>
              </a:rPr>
              <a:t>Các form, report thực hiện</a:t>
            </a:r>
          </a:p>
          <a:p>
            <a:pPr marL="1727173" lvl="2" indent="-575724">
              <a:lnSpc>
                <a:spcPts val="5599"/>
              </a:lnSpc>
              <a:buFont typeface="Courier New" panose="02070309020205020404" pitchFamily="49" charset="0"/>
              <a:buChar char="o"/>
            </a:pPr>
            <a:r>
              <a:rPr lang="en-US" sz="3200">
                <a:solidFill>
                  <a:srgbClr val="0F3256"/>
                </a:solidFill>
                <a:latin typeface="Roboto" panose="02000000000000000000" pitchFamily="2" charset="0"/>
                <a:ea typeface="Roboto" panose="02000000000000000000" pitchFamily="2" charset="0"/>
              </a:rPr>
              <a:t>Form Sản phẩm</a:t>
            </a:r>
          </a:p>
          <a:p>
            <a:pPr marL="1727173" lvl="2" indent="-575724">
              <a:lnSpc>
                <a:spcPts val="5599"/>
              </a:lnSpc>
              <a:buFont typeface="Courier New" panose="02070309020205020404" pitchFamily="49" charset="0"/>
              <a:buChar char="o"/>
            </a:pPr>
            <a:r>
              <a:rPr lang="en-US" sz="3200">
                <a:solidFill>
                  <a:srgbClr val="0F3256"/>
                </a:solidFill>
                <a:latin typeface="Roboto" panose="02000000000000000000" pitchFamily="2" charset="0"/>
                <a:ea typeface="Roboto" panose="02000000000000000000" pitchFamily="2" charset="0"/>
              </a:rPr>
              <a:t>Form Hóa đơn</a:t>
            </a:r>
          </a:p>
          <a:p>
            <a:pPr marL="1727173" lvl="2" indent="-575724">
              <a:lnSpc>
                <a:spcPts val="5599"/>
              </a:lnSpc>
              <a:buFont typeface="Courier New" panose="02070309020205020404" pitchFamily="49" charset="0"/>
              <a:buChar char="o"/>
            </a:pPr>
            <a:r>
              <a:rPr lang="en-US" sz="3200">
                <a:solidFill>
                  <a:srgbClr val="0F3256"/>
                </a:solidFill>
                <a:latin typeface="Roboto" panose="02000000000000000000" pitchFamily="2" charset="0"/>
                <a:ea typeface="Roboto" panose="02000000000000000000" pitchFamily="2" charset="0"/>
              </a:rPr>
              <a:t>Form Khách hàng</a:t>
            </a:r>
          </a:p>
          <a:p>
            <a:pPr marL="1727173" lvl="2" indent="-575724">
              <a:lnSpc>
                <a:spcPts val="5599"/>
              </a:lnSpc>
              <a:buFont typeface="Courier New" panose="02070309020205020404" pitchFamily="49" charset="0"/>
              <a:buChar char="o"/>
            </a:pPr>
            <a:r>
              <a:rPr lang="en-US" sz="3200">
                <a:solidFill>
                  <a:srgbClr val="0F3256"/>
                </a:solidFill>
                <a:latin typeface="Roboto" panose="02000000000000000000" pitchFamily="2" charset="0"/>
                <a:ea typeface="Roboto" panose="02000000000000000000" pitchFamily="2" charset="0"/>
              </a:rPr>
              <a:t>Form Giỏ hàng</a:t>
            </a:r>
          </a:p>
          <a:p>
            <a:pPr marL="1727173" lvl="2" indent="-575724">
              <a:lnSpc>
                <a:spcPts val="5599"/>
              </a:lnSpc>
              <a:buFont typeface="Courier New" panose="02070309020205020404" pitchFamily="49" charset="0"/>
              <a:buChar char="o"/>
            </a:pPr>
            <a:r>
              <a:rPr lang="en-US" sz="3200">
                <a:solidFill>
                  <a:srgbClr val="0F3256"/>
                </a:solidFill>
                <a:latin typeface="Roboto" panose="02000000000000000000" pitchFamily="2" charset="0"/>
                <a:ea typeface="Roboto" panose="02000000000000000000" pitchFamily="2" charset="0"/>
              </a:rPr>
              <a:t>Form Đối tác</a:t>
            </a:r>
            <a:endParaRPr lang="en-US" sz="3200">
              <a:solidFill>
                <a:srgbClr val="0F3256"/>
              </a:solidFill>
              <a:latin typeface="Roboto"/>
            </a:endParaRPr>
          </a:p>
        </p:txBody>
      </p:sp>
      <p:pic>
        <p:nvPicPr>
          <p:cNvPr id="9" name="Picture 5">
            <a:extLst>
              <a:ext uri="{FF2B5EF4-FFF2-40B4-BE49-F238E27FC236}">
                <a16:creationId xmlns:a16="http://schemas.microsoft.com/office/drawing/2014/main" id="{DDE72E5B-CD70-AD3C-62B9-B9ADA2EF5C7F}"/>
              </a:ext>
            </a:extLst>
          </p:cNvPr>
          <p:cNvPicPr>
            <a:picLocks noChangeAspect="1"/>
          </p:cNvPicPr>
          <p:nvPr/>
        </p:nvPicPr>
        <p:blipFill>
          <a:blip r:embed="rId2"/>
          <a:srcRect/>
          <a:stretch>
            <a:fillRect/>
          </a:stretch>
        </p:blipFill>
        <p:spPr>
          <a:xfrm>
            <a:off x="13639800" y="5676900"/>
            <a:ext cx="3730613" cy="4388957"/>
          </a:xfrm>
          <a:prstGeom prst="rect">
            <a:avLst/>
          </a:prstGeom>
        </p:spPr>
      </p:pic>
    </p:spTree>
    <p:extLst>
      <p:ext uri="{BB962C8B-B14F-4D97-AF65-F5344CB8AC3E}">
        <p14:creationId xmlns:p14="http://schemas.microsoft.com/office/powerpoint/2010/main" val="3745002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3691" y="0"/>
            <a:ext cx="4901891"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616104" y="1611769"/>
            <a:ext cx="3162300" cy="6569075"/>
          </a:xfrm>
          <a:prstGeom prst="rect">
            <a:avLst/>
          </a:prstGeom>
        </p:spPr>
        <p:txBody>
          <a:bodyPr wrap="square" lIns="0" tIns="0" rIns="0" bIns="0" rtlCol="0" anchor="t">
            <a:spAutoFit/>
          </a:bodyPr>
          <a:lstStyle/>
          <a:p>
            <a:pPr marL="0" lvl="0" indent="0">
              <a:lnSpc>
                <a:spcPts val="12999"/>
              </a:lnSpc>
            </a:pPr>
            <a:r>
              <a:rPr lang="en-US" sz="9600" spc="-299" err="1">
                <a:solidFill>
                  <a:schemeClr val="bg1"/>
                </a:solidFill>
                <a:latin typeface="Roboto Bold"/>
              </a:rPr>
              <a:t>Giới</a:t>
            </a:r>
            <a:r>
              <a:rPr lang="en-US" sz="9600" spc="-299">
                <a:solidFill>
                  <a:schemeClr val="bg1"/>
                </a:solidFill>
                <a:latin typeface="Roboto Bold"/>
              </a:rPr>
              <a:t> </a:t>
            </a:r>
            <a:r>
              <a:rPr lang="en-US" sz="9600" spc="-299" err="1">
                <a:solidFill>
                  <a:schemeClr val="bg1"/>
                </a:solidFill>
                <a:latin typeface="Roboto Bold"/>
              </a:rPr>
              <a:t>thiệu</a:t>
            </a:r>
            <a:r>
              <a:rPr lang="en-US" sz="9600" spc="-299">
                <a:solidFill>
                  <a:schemeClr val="bg1"/>
                </a:solidFill>
                <a:latin typeface="Roboto Bold"/>
              </a:rPr>
              <a:t> </a:t>
            </a:r>
            <a:r>
              <a:rPr lang="en-US" sz="9600" spc="-299" err="1">
                <a:solidFill>
                  <a:schemeClr val="bg1"/>
                </a:solidFill>
                <a:latin typeface="Roboto Bold"/>
              </a:rPr>
              <a:t>thành</a:t>
            </a:r>
            <a:r>
              <a:rPr lang="en-US" sz="9600" spc="-299">
                <a:solidFill>
                  <a:schemeClr val="bg1"/>
                </a:solidFill>
                <a:latin typeface="Roboto Bold"/>
              </a:rPr>
              <a:t> </a:t>
            </a:r>
            <a:r>
              <a:rPr lang="en-US" sz="9600" spc="-299" err="1">
                <a:solidFill>
                  <a:schemeClr val="bg1"/>
                </a:solidFill>
                <a:latin typeface="Roboto Bold"/>
              </a:rPr>
              <a:t>viên</a:t>
            </a:r>
            <a:endParaRPr lang="en-US" sz="9600" spc="-299">
              <a:solidFill>
                <a:schemeClr val="bg1"/>
              </a:solidFill>
              <a:latin typeface="Roboto Bold"/>
            </a:endParaRPr>
          </a:p>
        </p:txBody>
      </p:sp>
      <p:sp>
        <p:nvSpPr>
          <p:cNvPr id="5" name="TextBox 5"/>
          <p:cNvSpPr txBox="1"/>
          <p:nvPr/>
        </p:nvSpPr>
        <p:spPr>
          <a:xfrm>
            <a:off x="8990170" y="-13825"/>
            <a:ext cx="5330313" cy="1288751"/>
          </a:xfrm>
          <a:prstGeom prst="rect">
            <a:avLst/>
          </a:prstGeom>
        </p:spPr>
        <p:txBody>
          <a:bodyPr wrap="square" lIns="0" tIns="0" rIns="0" bIns="0" rtlCol="0" anchor="t">
            <a:spAutoFit/>
          </a:bodyPr>
          <a:lstStyle/>
          <a:p>
            <a:pPr>
              <a:lnSpc>
                <a:spcPts val="11200"/>
              </a:lnSpc>
            </a:pPr>
            <a:r>
              <a:rPr lang="en-US" sz="6600" err="1">
                <a:solidFill>
                  <a:srgbClr val="0F3256"/>
                </a:solidFill>
                <a:latin typeface="Roboto"/>
              </a:rPr>
              <a:t>Thành</a:t>
            </a:r>
            <a:r>
              <a:rPr lang="en-US" sz="6600">
                <a:solidFill>
                  <a:srgbClr val="0F3256"/>
                </a:solidFill>
                <a:latin typeface="Roboto"/>
              </a:rPr>
              <a:t> </a:t>
            </a:r>
            <a:r>
              <a:rPr lang="en-US" sz="6600" err="1">
                <a:solidFill>
                  <a:srgbClr val="0F3256"/>
                </a:solidFill>
                <a:latin typeface="Roboto"/>
              </a:rPr>
              <a:t>viên</a:t>
            </a:r>
            <a:endParaRPr lang="en-US" sz="8000">
              <a:solidFill>
                <a:srgbClr val="0F3256"/>
              </a:solidFill>
              <a:latin typeface="Roboto"/>
            </a:endParaRPr>
          </a:p>
        </p:txBody>
      </p:sp>
      <p:sp>
        <p:nvSpPr>
          <p:cNvPr id="8" name="TextBox 8"/>
          <p:cNvSpPr txBox="1"/>
          <p:nvPr/>
        </p:nvSpPr>
        <p:spPr>
          <a:xfrm>
            <a:off x="4998850" y="1866900"/>
            <a:ext cx="8640950" cy="7364195"/>
          </a:xfrm>
          <a:prstGeom prst="rect">
            <a:avLst/>
          </a:prstGeom>
        </p:spPr>
        <p:txBody>
          <a:bodyPr wrap="square" lIns="0" tIns="0" rIns="0" bIns="0" rtlCol="0" anchor="t">
            <a:spAutoFit/>
          </a:bodyPr>
          <a:lstStyle/>
          <a:p>
            <a:pPr marL="863587" lvl="1" indent="-431793">
              <a:lnSpc>
                <a:spcPts val="5599"/>
              </a:lnSpc>
              <a:buFont typeface="Arial"/>
              <a:buChar char="•"/>
            </a:pPr>
            <a:r>
              <a:rPr lang="en-US" sz="3200" kern="1200" err="1">
                <a:solidFill>
                  <a:srgbClr val="0F3256"/>
                </a:solidFill>
                <a:effectLst/>
                <a:latin typeface="Roboto" panose="02000000000000000000" pitchFamily="2" charset="0"/>
                <a:ea typeface="Roboto" panose="02000000000000000000" pitchFamily="2" charset="0"/>
              </a:rPr>
              <a:t>Họ</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tên</a:t>
            </a:r>
            <a:r>
              <a:rPr lang="en-US" sz="3200" kern="1200">
                <a:solidFill>
                  <a:srgbClr val="0F3256"/>
                </a:solidFill>
                <a:effectLst/>
                <a:latin typeface="Roboto" panose="02000000000000000000" pitchFamily="2" charset="0"/>
                <a:ea typeface="Roboto" panose="02000000000000000000" pitchFamily="2" charset="0"/>
              </a:rPr>
              <a:t>: </a:t>
            </a:r>
            <a:r>
              <a:rPr lang="en-US" sz="3200" err="1">
                <a:solidFill>
                  <a:srgbClr val="0F3256"/>
                </a:solidFill>
                <a:latin typeface="Roboto"/>
              </a:rPr>
              <a:t>Phùng</a:t>
            </a:r>
            <a:r>
              <a:rPr lang="en-US" sz="3200">
                <a:solidFill>
                  <a:srgbClr val="0F3256"/>
                </a:solidFill>
                <a:latin typeface="Roboto"/>
              </a:rPr>
              <a:t> </a:t>
            </a:r>
            <a:r>
              <a:rPr lang="en-US" sz="3200" err="1">
                <a:solidFill>
                  <a:srgbClr val="0F3256"/>
                </a:solidFill>
                <a:latin typeface="Roboto"/>
              </a:rPr>
              <a:t>Văn</a:t>
            </a:r>
            <a:r>
              <a:rPr lang="en-US" sz="3200">
                <a:solidFill>
                  <a:srgbClr val="0F3256"/>
                </a:solidFill>
                <a:latin typeface="Roboto"/>
              </a:rPr>
              <a:t> </a:t>
            </a:r>
            <a:r>
              <a:rPr lang="en-US" sz="3200" err="1">
                <a:solidFill>
                  <a:srgbClr val="0F3256"/>
                </a:solidFill>
                <a:latin typeface="Roboto"/>
              </a:rPr>
              <a:t>Hiển</a:t>
            </a:r>
            <a:r>
              <a:rPr lang="en-US" sz="3200">
                <a:solidFill>
                  <a:srgbClr val="0F3256"/>
                </a:solidFill>
                <a:latin typeface="Roboto"/>
              </a:rPr>
              <a:t> | PH19096</a:t>
            </a:r>
            <a:endParaRPr lang="en-US" sz="3200">
              <a:solidFill>
                <a:srgbClr val="0F3256"/>
              </a:solidFill>
              <a:latin typeface="Roboto" panose="02000000000000000000" pitchFamily="2" charset="0"/>
              <a:ea typeface="Roboto" panose="02000000000000000000" pitchFamily="2" charset="0"/>
            </a:endParaRPr>
          </a:p>
          <a:p>
            <a:pPr marL="859536" indent="-429768" rtl="0" eaLnBrk="1" latinLnBrk="0" hangingPunct="1">
              <a:lnSpc>
                <a:spcPts val="5599"/>
              </a:lnSpc>
              <a:spcBef>
                <a:spcPts val="0"/>
              </a:spcBef>
              <a:spcAft>
                <a:spcPts val="0"/>
              </a:spcAft>
              <a:buClrTx/>
              <a:buSzPts val="3600"/>
              <a:buFont typeface="Arial" panose="020B0604020202020204" pitchFamily="34" charset="0"/>
              <a:buChar char="•"/>
            </a:pPr>
            <a:r>
              <a:rPr lang="en-US" sz="3200" kern="1200" err="1">
                <a:solidFill>
                  <a:srgbClr val="0F3256"/>
                </a:solidFill>
                <a:effectLst/>
                <a:latin typeface="Roboto" panose="02000000000000000000" pitchFamily="2" charset="0"/>
                <a:ea typeface="Roboto" panose="02000000000000000000" pitchFamily="2" charset="0"/>
              </a:rPr>
              <a:t>Chịu</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trách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nhiệm</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chính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trong</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đề</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tài</a:t>
            </a:r>
            <a:endParaRPr lang="en-US" sz="3200">
              <a:effectLst/>
              <a:latin typeface="Roboto" panose="02000000000000000000" pitchFamily="2" charset="0"/>
              <a:ea typeface="Roboto" panose="02000000000000000000" pitchFamily="2" charset="0"/>
            </a:endParaRPr>
          </a:p>
          <a:p>
            <a:pPr marL="1813531" lvl="2" indent="-604510">
              <a:lnSpc>
                <a:spcPts val="5879"/>
              </a:lnSpc>
              <a:buFont typeface="Arial"/>
              <a:buChar char="⚬"/>
            </a:pPr>
            <a:r>
              <a:rPr lang="en-US" sz="3200" err="1">
                <a:solidFill>
                  <a:srgbClr val="0F3256"/>
                </a:solidFill>
                <a:latin typeface="Roboto"/>
              </a:rPr>
              <a:t>Thảo</a:t>
            </a:r>
            <a:r>
              <a:rPr lang="en-US" sz="3200">
                <a:solidFill>
                  <a:srgbClr val="0F3256"/>
                </a:solidFill>
                <a:latin typeface="Roboto"/>
              </a:rPr>
              <a:t> </a:t>
            </a:r>
            <a:r>
              <a:rPr lang="en-US" sz="3200" err="1">
                <a:solidFill>
                  <a:srgbClr val="0F3256"/>
                </a:solidFill>
                <a:latin typeface="Roboto"/>
              </a:rPr>
              <a:t>luận</a:t>
            </a:r>
            <a:r>
              <a:rPr lang="en-US" sz="3200">
                <a:solidFill>
                  <a:srgbClr val="0F3256"/>
                </a:solidFill>
                <a:latin typeface="Roboto"/>
              </a:rPr>
              <a:t> </a:t>
            </a:r>
            <a:r>
              <a:rPr lang="en-US" sz="3200" err="1">
                <a:solidFill>
                  <a:srgbClr val="0F3256"/>
                </a:solidFill>
                <a:latin typeface="Roboto"/>
              </a:rPr>
              <a:t>đề</a:t>
            </a:r>
            <a:r>
              <a:rPr lang="en-US" sz="3200">
                <a:solidFill>
                  <a:srgbClr val="0F3256"/>
                </a:solidFill>
                <a:latin typeface="Roboto"/>
              </a:rPr>
              <a:t> </a:t>
            </a:r>
            <a:r>
              <a:rPr lang="en-US" sz="3200" err="1">
                <a:solidFill>
                  <a:srgbClr val="0F3256"/>
                </a:solidFill>
                <a:latin typeface="Roboto"/>
              </a:rPr>
              <a:t>tài</a:t>
            </a:r>
            <a:r>
              <a:rPr lang="en-US" sz="3200">
                <a:solidFill>
                  <a:srgbClr val="0F3256"/>
                </a:solidFill>
                <a:latin typeface="Roboto"/>
              </a:rPr>
              <a:t>, </a:t>
            </a:r>
            <a:r>
              <a:rPr lang="en-US" sz="3200" err="1">
                <a:solidFill>
                  <a:srgbClr val="0F3256"/>
                </a:solidFill>
                <a:latin typeface="Roboto"/>
              </a:rPr>
              <a:t>tìm</a:t>
            </a:r>
            <a:r>
              <a:rPr lang="en-US" sz="3200">
                <a:solidFill>
                  <a:srgbClr val="0F3256"/>
                </a:solidFill>
                <a:latin typeface="Roboto"/>
              </a:rPr>
              <a:t> </a:t>
            </a:r>
            <a:r>
              <a:rPr lang="en-US" sz="3200" err="1">
                <a:solidFill>
                  <a:srgbClr val="0F3256"/>
                </a:solidFill>
                <a:latin typeface="Roboto"/>
              </a:rPr>
              <a:t>nguồn</a:t>
            </a:r>
            <a:r>
              <a:rPr lang="en-US" sz="3200">
                <a:solidFill>
                  <a:srgbClr val="0F3256"/>
                </a:solidFill>
                <a:latin typeface="Roboto"/>
              </a:rPr>
              <a:t> </a:t>
            </a:r>
            <a:r>
              <a:rPr lang="en-US" sz="3200" err="1">
                <a:solidFill>
                  <a:srgbClr val="0F3256"/>
                </a:solidFill>
                <a:latin typeface="Roboto"/>
              </a:rPr>
              <a:t>tài</a:t>
            </a:r>
            <a:r>
              <a:rPr lang="en-US" sz="3200">
                <a:solidFill>
                  <a:srgbClr val="0F3256"/>
                </a:solidFill>
                <a:latin typeface="Roboto"/>
              </a:rPr>
              <a:t> </a:t>
            </a:r>
            <a:r>
              <a:rPr lang="en-US" sz="3200" err="1">
                <a:solidFill>
                  <a:srgbClr val="0F3256"/>
                </a:solidFill>
                <a:latin typeface="Roboto"/>
              </a:rPr>
              <a:t>nguyên</a:t>
            </a:r>
            <a:r>
              <a:rPr lang="en-US" sz="3200">
                <a:solidFill>
                  <a:srgbClr val="0F3256"/>
                </a:solidFill>
                <a:latin typeface="Roboto"/>
              </a:rPr>
              <a:t>, </a:t>
            </a:r>
            <a:r>
              <a:rPr lang="en-US" sz="3200" err="1">
                <a:solidFill>
                  <a:srgbClr val="0F3256"/>
                </a:solidFill>
                <a:latin typeface="Roboto"/>
              </a:rPr>
              <a:t>tài</a:t>
            </a:r>
            <a:r>
              <a:rPr lang="en-US" sz="3200">
                <a:solidFill>
                  <a:srgbClr val="0F3256"/>
                </a:solidFill>
                <a:latin typeface="Roboto"/>
              </a:rPr>
              <a:t> </a:t>
            </a:r>
            <a:r>
              <a:rPr lang="en-US" sz="3200" err="1">
                <a:solidFill>
                  <a:srgbClr val="0F3256"/>
                </a:solidFill>
                <a:latin typeface="Roboto"/>
              </a:rPr>
              <a:t>liệu</a:t>
            </a:r>
            <a:r>
              <a:rPr lang="en-US" sz="3200">
                <a:solidFill>
                  <a:srgbClr val="0F3256"/>
                </a:solidFill>
                <a:latin typeface="Roboto"/>
              </a:rPr>
              <a:t> </a:t>
            </a:r>
            <a:r>
              <a:rPr lang="en-US" sz="3200" err="1">
                <a:solidFill>
                  <a:srgbClr val="0F3256"/>
                </a:solidFill>
                <a:latin typeface="Roboto"/>
              </a:rPr>
              <a:t>tham</a:t>
            </a:r>
            <a:r>
              <a:rPr lang="en-US" sz="3200">
                <a:solidFill>
                  <a:srgbClr val="0F3256"/>
                </a:solidFill>
                <a:latin typeface="Roboto"/>
              </a:rPr>
              <a:t> </a:t>
            </a:r>
            <a:r>
              <a:rPr lang="en-US" sz="3200" err="1">
                <a:solidFill>
                  <a:srgbClr val="0F3256"/>
                </a:solidFill>
                <a:latin typeface="Roboto"/>
              </a:rPr>
              <a:t>khảo</a:t>
            </a:r>
            <a:r>
              <a:rPr lang="en-US" sz="3200">
                <a:solidFill>
                  <a:srgbClr val="0F3256"/>
                </a:solidFill>
                <a:latin typeface="Roboto"/>
              </a:rPr>
              <a:t> </a:t>
            </a:r>
          </a:p>
          <a:p>
            <a:pPr marL="1813531" lvl="2" indent="-604510">
              <a:lnSpc>
                <a:spcPts val="5879"/>
              </a:lnSpc>
              <a:buFont typeface="Arial"/>
              <a:buChar char="⚬"/>
            </a:pPr>
            <a:r>
              <a:rPr lang="en-US" sz="3200" err="1">
                <a:solidFill>
                  <a:srgbClr val="0F3256"/>
                </a:solidFill>
                <a:latin typeface="Roboto"/>
              </a:rPr>
              <a:t>Thảo</a:t>
            </a:r>
            <a:r>
              <a:rPr lang="en-US" sz="3200">
                <a:solidFill>
                  <a:srgbClr val="0F3256"/>
                </a:solidFill>
                <a:latin typeface="Roboto"/>
              </a:rPr>
              <a:t> </a:t>
            </a:r>
            <a:r>
              <a:rPr lang="en-US" sz="3200" err="1">
                <a:solidFill>
                  <a:srgbClr val="0F3256"/>
                </a:solidFill>
                <a:latin typeface="Roboto"/>
              </a:rPr>
              <a:t>luận</a:t>
            </a:r>
            <a:r>
              <a:rPr lang="en-US" sz="3200">
                <a:solidFill>
                  <a:srgbClr val="0F3256"/>
                </a:solidFill>
                <a:latin typeface="Roboto"/>
              </a:rPr>
              <a:t> </a:t>
            </a:r>
            <a:r>
              <a:rPr lang="en-US" sz="3200" err="1">
                <a:solidFill>
                  <a:srgbClr val="0F3256"/>
                </a:solidFill>
                <a:latin typeface="Roboto"/>
              </a:rPr>
              <a:t>sơ</a:t>
            </a:r>
            <a:r>
              <a:rPr lang="en-US" sz="3200">
                <a:solidFill>
                  <a:srgbClr val="0F3256"/>
                </a:solidFill>
                <a:latin typeface="Roboto"/>
              </a:rPr>
              <a:t> </a:t>
            </a:r>
            <a:r>
              <a:rPr lang="en-US" sz="3200" err="1">
                <a:solidFill>
                  <a:srgbClr val="0F3256"/>
                </a:solidFill>
                <a:latin typeface="Roboto"/>
              </a:rPr>
              <a:t>bộ</a:t>
            </a:r>
            <a:r>
              <a:rPr lang="en-US" sz="3200">
                <a:solidFill>
                  <a:srgbClr val="0F3256"/>
                </a:solidFill>
                <a:latin typeface="Roboto"/>
              </a:rPr>
              <a:t> </a:t>
            </a:r>
            <a:r>
              <a:rPr lang="en-US" sz="3200" err="1">
                <a:solidFill>
                  <a:srgbClr val="0F3256"/>
                </a:solidFill>
                <a:latin typeface="Roboto"/>
              </a:rPr>
              <a:t>về</a:t>
            </a:r>
            <a:r>
              <a:rPr lang="en-US" sz="3200">
                <a:solidFill>
                  <a:srgbClr val="0F3256"/>
                </a:solidFill>
                <a:latin typeface="Roboto"/>
              </a:rPr>
              <a:t> </a:t>
            </a:r>
            <a:r>
              <a:rPr lang="en-US" sz="3200" err="1">
                <a:solidFill>
                  <a:srgbClr val="0F3256"/>
                </a:solidFill>
                <a:latin typeface="Roboto"/>
              </a:rPr>
              <a:t>giao</a:t>
            </a:r>
            <a:r>
              <a:rPr lang="en-US" sz="3200">
                <a:solidFill>
                  <a:srgbClr val="0F3256"/>
                </a:solidFill>
                <a:latin typeface="Roboto"/>
              </a:rPr>
              <a:t> </a:t>
            </a:r>
            <a:r>
              <a:rPr lang="en-US" sz="3200" err="1">
                <a:solidFill>
                  <a:srgbClr val="0F3256"/>
                </a:solidFill>
                <a:latin typeface="Roboto"/>
              </a:rPr>
              <a:t>diện</a:t>
            </a:r>
            <a:r>
              <a:rPr lang="en-US" sz="3200">
                <a:solidFill>
                  <a:srgbClr val="0F3256"/>
                </a:solidFill>
                <a:latin typeface="Roboto"/>
              </a:rPr>
              <a:t> </a:t>
            </a:r>
          </a:p>
          <a:p>
            <a:pPr marL="863587" lvl="1" indent="-431793">
              <a:lnSpc>
                <a:spcPts val="5599"/>
              </a:lnSpc>
              <a:buFont typeface="Arial"/>
              <a:buChar char="•"/>
            </a:pPr>
            <a:r>
              <a:rPr lang="en-US" sz="3200" err="1">
                <a:solidFill>
                  <a:srgbClr val="0F3256"/>
                </a:solidFill>
                <a:latin typeface="Roboto" panose="02000000000000000000" pitchFamily="2" charset="0"/>
                <a:ea typeface="Roboto" panose="02000000000000000000" pitchFamily="2" charset="0"/>
              </a:rPr>
              <a:t>Các</a:t>
            </a:r>
            <a:r>
              <a:rPr lang="en-US" sz="3200">
                <a:solidFill>
                  <a:srgbClr val="0F3256"/>
                </a:solidFill>
                <a:latin typeface="Roboto" panose="02000000000000000000" pitchFamily="2" charset="0"/>
                <a:ea typeface="Roboto" panose="02000000000000000000" pitchFamily="2" charset="0"/>
              </a:rPr>
              <a:t> form, report </a:t>
            </a:r>
            <a:r>
              <a:rPr lang="en-US" sz="3200" err="1">
                <a:solidFill>
                  <a:srgbClr val="0F3256"/>
                </a:solidFill>
                <a:latin typeface="Roboto" panose="02000000000000000000" pitchFamily="2" charset="0"/>
                <a:ea typeface="Roboto" panose="02000000000000000000" pitchFamily="2" charset="0"/>
              </a:rPr>
              <a:t>thực</a:t>
            </a:r>
            <a:r>
              <a:rPr lang="en-US" sz="3200">
                <a:solidFill>
                  <a:srgbClr val="0F3256"/>
                </a:solidFill>
                <a:latin typeface="Roboto" panose="02000000000000000000" pitchFamily="2" charset="0"/>
                <a:ea typeface="Roboto" panose="02000000000000000000" pitchFamily="2" charset="0"/>
              </a:rPr>
              <a:t> </a:t>
            </a:r>
            <a:r>
              <a:rPr lang="en-US" sz="3200" err="1">
                <a:solidFill>
                  <a:srgbClr val="0F3256"/>
                </a:solidFill>
                <a:latin typeface="Roboto" panose="02000000000000000000" pitchFamily="2" charset="0"/>
                <a:ea typeface="Roboto" panose="02000000000000000000" pitchFamily="2" charset="0"/>
              </a:rPr>
              <a:t>hiện</a:t>
            </a:r>
            <a:endParaRPr lang="en-US" sz="3200">
              <a:solidFill>
                <a:srgbClr val="0F3256"/>
              </a:solidFill>
              <a:latin typeface="Roboto" panose="02000000000000000000" pitchFamily="2" charset="0"/>
              <a:ea typeface="Roboto" panose="02000000000000000000" pitchFamily="2" charset="0"/>
            </a:endParaRPr>
          </a:p>
          <a:p>
            <a:pPr marL="1813531" lvl="2" indent="-604510">
              <a:lnSpc>
                <a:spcPts val="5879"/>
              </a:lnSpc>
              <a:buFont typeface="Arial"/>
              <a:buChar char="⚬"/>
            </a:pPr>
            <a:r>
              <a:rPr lang="en-US" sz="3200">
                <a:solidFill>
                  <a:srgbClr val="0F3256"/>
                </a:solidFill>
                <a:latin typeface="Roboto"/>
              </a:rPr>
              <a:t>Form </a:t>
            </a:r>
            <a:r>
              <a:rPr lang="en-US" sz="3200" err="1">
                <a:solidFill>
                  <a:srgbClr val="0F3256"/>
                </a:solidFill>
                <a:latin typeface="Roboto"/>
              </a:rPr>
              <a:t>Màn</a:t>
            </a:r>
            <a:r>
              <a:rPr lang="en-US" sz="3200">
                <a:solidFill>
                  <a:srgbClr val="0F3256"/>
                </a:solidFill>
                <a:latin typeface="Roboto"/>
              </a:rPr>
              <a:t> </a:t>
            </a:r>
            <a:r>
              <a:rPr lang="en-US" sz="3200" err="1">
                <a:solidFill>
                  <a:srgbClr val="0F3256"/>
                </a:solidFill>
                <a:latin typeface="Roboto"/>
              </a:rPr>
              <a:t>hình</a:t>
            </a:r>
            <a:r>
              <a:rPr lang="en-US" sz="3200">
                <a:solidFill>
                  <a:srgbClr val="0F3256"/>
                </a:solidFill>
                <a:latin typeface="Roboto"/>
              </a:rPr>
              <a:t> </a:t>
            </a:r>
            <a:r>
              <a:rPr lang="en-US" sz="3200" err="1">
                <a:solidFill>
                  <a:srgbClr val="0F3256"/>
                </a:solidFill>
                <a:latin typeface="Roboto"/>
              </a:rPr>
              <a:t>chào</a:t>
            </a:r>
            <a:endParaRPr lang="en-US" sz="3200">
              <a:solidFill>
                <a:srgbClr val="0F3256"/>
              </a:solidFill>
              <a:latin typeface="Roboto"/>
            </a:endParaRPr>
          </a:p>
          <a:p>
            <a:pPr marL="1813531" lvl="2" indent="-604510">
              <a:lnSpc>
                <a:spcPts val="5879"/>
              </a:lnSpc>
              <a:buFont typeface="Arial"/>
              <a:buChar char="⚬"/>
            </a:pPr>
            <a:r>
              <a:rPr lang="en-US" sz="3200">
                <a:solidFill>
                  <a:srgbClr val="0F3256"/>
                </a:solidFill>
                <a:latin typeface="Roboto"/>
              </a:rPr>
              <a:t>Form </a:t>
            </a:r>
            <a:r>
              <a:rPr lang="en-US" sz="3200" err="1">
                <a:solidFill>
                  <a:srgbClr val="0F3256"/>
                </a:solidFill>
                <a:latin typeface="Roboto"/>
              </a:rPr>
              <a:t>Màn</a:t>
            </a:r>
            <a:r>
              <a:rPr lang="en-US" sz="3200">
                <a:solidFill>
                  <a:srgbClr val="0F3256"/>
                </a:solidFill>
                <a:latin typeface="Roboto"/>
              </a:rPr>
              <a:t> </a:t>
            </a:r>
            <a:r>
              <a:rPr lang="en-US" sz="3200" err="1">
                <a:solidFill>
                  <a:srgbClr val="0F3256"/>
                </a:solidFill>
                <a:latin typeface="Roboto"/>
              </a:rPr>
              <a:t>hình</a:t>
            </a:r>
            <a:r>
              <a:rPr lang="en-US" sz="3200">
                <a:solidFill>
                  <a:srgbClr val="0F3256"/>
                </a:solidFill>
                <a:latin typeface="Roboto"/>
              </a:rPr>
              <a:t> </a:t>
            </a:r>
            <a:r>
              <a:rPr lang="en-US" sz="3200" err="1">
                <a:solidFill>
                  <a:srgbClr val="0F3256"/>
                </a:solidFill>
                <a:latin typeface="Roboto"/>
              </a:rPr>
              <a:t>chính</a:t>
            </a:r>
            <a:endParaRPr lang="en-US" sz="3200">
              <a:solidFill>
                <a:srgbClr val="0F3256"/>
              </a:solidFill>
              <a:latin typeface="Roboto"/>
            </a:endParaRPr>
          </a:p>
          <a:p>
            <a:pPr marL="1813531" lvl="2" indent="-604510">
              <a:lnSpc>
                <a:spcPts val="5879"/>
              </a:lnSpc>
              <a:buFont typeface="Arial"/>
              <a:buChar char="⚬"/>
            </a:pPr>
            <a:r>
              <a:rPr lang="en-US" sz="3200">
                <a:solidFill>
                  <a:srgbClr val="0F3256"/>
                </a:solidFill>
                <a:latin typeface="Roboto"/>
              </a:rPr>
              <a:t>Form </a:t>
            </a:r>
            <a:r>
              <a:rPr lang="en-US" sz="3200" err="1">
                <a:solidFill>
                  <a:srgbClr val="0F3256"/>
                </a:solidFill>
                <a:latin typeface="Roboto"/>
              </a:rPr>
              <a:t>Ưu</a:t>
            </a:r>
            <a:r>
              <a:rPr lang="en-US" sz="3200">
                <a:solidFill>
                  <a:srgbClr val="0F3256"/>
                </a:solidFill>
                <a:latin typeface="Roboto"/>
              </a:rPr>
              <a:t> </a:t>
            </a:r>
            <a:r>
              <a:rPr lang="en-US" sz="3200" err="1">
                <a:solidFill>
                  <a:srgbClr val="0F3256"/>
                </a:solidFill>
                <a:latin typeface="Roboto"/>
              </a:rPr>
              <a:t>đãi</a:t>
            </a:r>
            <a:endParaRPr lang="en-US" sz="3200">
              <a:solidFill>
                <a:srgbClr val="0F3256"/>
              </a:solidFill>
              <a:latin typeface="Roboto"/>
            </a:endParaRPr>
          </a:p>
          <a:p>
            <a:pPr marL="1813531" lvl="2" indent="-604510">
              <a:lnSpc>
                <a:spcPts val="5879"/>
              </a:lnSpc>
              <a:buFont typeface="Arial"/>
              <a:buChar char="⚬"/>
            </a:pPr>
            <a:r>
              <a:rPr lang="en-US" sz="3200">
                <a:solidFill>
                  <a:srgbClr val="0F3256"/>
                </a:solidFill>
                <a:latin typeface="Roboto"/>
              </a:rPr>
              <a:t>Form </a:t>
            </a:r>
            <a:r>
              <a:rPr lang="en-US" sz="3200" err="1">
                <a:solidFill>
                  <a:srgbClr val="0F3256"/>
                </a:solidFill>
                <a:latin typeface="Roboto"/>
              </a:rPr>
              <a:t>Đơn</a:t>
            </a:r>
            <a:r>
              <a:rPr lang="en-US" sz="3200">
                <a:solidFill>
                  <a:srgbClr val="0F3256"/>
                </a:solidFill>
                <a:latin typeface="Roboto"/>
              </a:rPr>
              <a:t> hàng</a:t>
            </a:r>
          </a:p>
        </p:txBody>
      </p:sp>
      <p:pic>
        <p:nvPicPr>
          <p:cNvPr id="9" name="Picture 5">
            <a:extLst>
              <a:ext uri="{FF2B5EF4-FFF2-40B4-BE49-F238E27FC236}">
                <a16:creationId xmlns:a16="http://schemas.microsoft.com/office/drawing/2014/main" id="{DDE72E5B-CD70-AD3C-62B9-B9ADA2EF5C7F}"/>
              </a:ext>
            </a:extLst>
          </p:cNvPr>
          <p:cNvPicPr>
            <a:picLocks noChangeAspect="1"/>
          </p:cNvPicPr>
          <p:nvPr/>
        </p:nvPicPr>
        <p:blipFill>
          <a:blip r:embed="rId2"/>
          <a:srcRect/>
          <a:stretch>
            <a:fillRect/>
          </a:stretch>
        </p:blipFill>
        <p:spPr>
          <a:xfrm>
            <a:off x="13639800" y="5676900"/>
            <a:ext cx="3730613" cy="4388957"/>
          </a:xfrm>
          <a:prstGeom prst="rect">
            <a:avLst/>
          </a:prstGeom>
        </p:spPr>
      </p:pic>
    </p:spTree>
    <p:extLst>
      <p:ext uri="{BB962C8B-B14F-4D97-AF65-F5344CB8AC3E}">
        <p14:creationId xmlns:p14="http://schemas.microsoft.com/office/powerpoint/2010/main" val="2070087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3691" y="0"/>
            <a:ext cx="4901891"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616104" y="1611769"/>
            <a:ext cx="3162300" cy="6569075"/>
          </a:xfrm>
          <a:prstGeom prst="rect">
            <a:avLst/>
          </a:prstGeom>
        </p:spPr>
        <p:txBody>
          <a:bodyPr wrap="square" lIns="0" tIns="0" rIns="0" bIns="0" rtlCol="0" anchor="t">
            <a:spAutoFit/>
          </a:bodyPr>
          <a:lstStyle/>
          <a:p>
            <a:pPr marL="0" lvl="0" indent="0">
              <a:lnSpc>
                <a:spcPts val="12999"/>
              </a:lnSpc>
            </a:pPr>
            <a:r>
              <a:rPr lang="en-US" sz="9600" spc="-299" err="1">
                <a:solidFill>
                  <a:schemeClr val="bg1"/>
                </a:solidFill>
                <a:latin typeface="Roboto Bold"/>
              </a:rPr>
              <a:t>Giới</a:t>
            </a:r>
            <a:r>
              <a:rPr lang="en-US" sz="9600" spc="-299">
                <a:solidFill>
                  <a:schemeClr val="bg1"/>
                </a:solidFill>
                <a:latin typeface="Roboto Bold"/>
              </a:rPr>
              <a:t> </a:t>
            </a:r>
            <a:r>
              <a:rPr lang="en-US" sz="9600" spc="-299" err="1">
                <a:solidFill>
                  <a:schemeClr val="bg1"/>
                </a:solidFill>
                <a:latin typeface="Roboto Bold"/>
              </a:rPr>
              <a:t>thiệu</a:t>
            </a:r>
            <a:r>
              <a:rPr lang="en-US" sz="9600" spc="-299">
                <a:solidFill>
                  <a:schemeClr val="bg1"/>
                </a:solidFill>
                <a:latin typeface="Roboto Bold"/>
              </a:rPr>
              <a:t> </a:t>
            </a:r>
            <a:r>
              <a:rPr lang="en-US" sz="9600" spc="-299" err="1">
                <a:solidFill>
                  <a:schemeClr val="bg1"/>
                </a:solidFill>
                <a:latin typeface="Roboto Bold"/>
              </a:rPr>
              <a:t>thành</a:t>
            </a:r>
            <a:r>
              <a:rPr lang="en-US" sz="9600" spc="-299">
                <a:solidFill>
                  <a:schemeClr val="bg1"/>
                </a:solidFill>
                <a:latin typeface="Roboto Bold"/>
              </a:rPr>
              <a:t> </a:t>
            </a:r>
            <a:r>
              <a:rPr lang="en-US" sz="9600" spc="-299" err="1">
                <a:solidFill>
                  <a:schemeClr val="bg1"/>
                </a:solidFill>
                <a:latin typeface="Roboto Bold"/>
              </a:rPr>
              <a:t>viên</a:t>
            </a:r>
            <a:endParaRPr lang="en-US" sz="9600" spc="-299">
              <a:solidFill>
                <a:schemeClr val="bg1"/>
              </a:solidFill>
              <a:latin typeface="Roboto Bold"/>
            </a:endParaRPr>
          </a:p>
        </p:txBody>
      </p:sp>
      <p:sp>
        <p:nvSpPr>
          <p:cNvPr id="5" name="TextBox 5"/>
          <p:cNvSpPr txBox="1"/>
          <p:nvPr/>
        </p:nvSpPr>
        <p:spPr>
          <a:xfrm>
            <a:off x="8990170" y="-13825"/>
            <a:ext cx="5330313" cy="1288751"/>
          </a:xfrm>
          <a:prstGeom prst="rect">
            <a:avLst/>
          </a:prstGeom>
        </p:spPr>
        <p:txBody>
          <a:bodyPr wrap="square" lIns="0" tIns="0" rIns="0" bIns="0" rtlCol="0" anchor="t">
            <a:spAutoFit/>
          </a:bodyPr>
          <a:lstStyle/>
          <a:p>
            <a:pPr>
              <a:lnSpc>
                <a:spcPts val="11200"/>
              </a:lnSpc>
            </a:pPr>
            <a:r>
              <a:rPr lang="en-US" sz="6600" err="1">
                <a:solidFill>
                  <a:srgbClr val="0F3256"/>
                </a:solidFill>
                <a:latin typeface="Roboto"/>
              </a:rPr>
              <a:t>Thành</a:t>
            </a:r>
            <a:r>
              <a:rPr lang="en-US" sz="6600">
                <a:solidFill>
                  <a:srgbClr val="0F3256"/>
                </a:solidFill>
                <a:latin typeface="Roboto"/>
              </a:rPr>
              <a:t> </a:t>
            </a:r>
            <a:r>
              <a:rPr lang="en-US" sz="6600" err="1">
                <a:solidFill>
                  <a:srgbClr val="0F3256"/>
                </a:solidFill>
                <a:latin typeface="Roboto"/>
              </a:rPr>
              <a:t>viên</a:t>
            </a:r>
            <a:endParaRPr lang="en-US" sz="8000">
              <a:solidFill>
                <a:srgbClr val="0F3256"/>
              </a:solidFill>
              <a:latin typeface="Roboto"/>
            </a:endParaRPr>
          </a:p>
        </p:txBody>
      </p:sp>
      <p:sp>
        <p:nvSpPr>
          <p:cNvPr id="8" name="TextBox 8"/>
          <p:cNvSpPr txBox="1"/>
          <p:nvPr/>
        </p:nvSpPr>
        <p:spPr>
          <a:xfrm>
            <a:off x="4998850" y="1866900"/>
            <a:ext cx="8290300" cy="7364195"/>
          </a:xfrm>
          <a:prstGeom prst="rect">
            <a:avLst/>
          </a:prstGeom>
        </p:spPr>
        <p:txBody>
          <a:bodyPr wrap="square" lIns="0" tIns="0" rIns="0" bIns="0" rtlCol="0" anchor="t">
            <a:spAutoFit/>
          </a:bodyPr>
          <a:lstStyle/>
          <a:p>
            <a:pPr marL="863587" lvl="1" indent="-431793">
              <a:lnSpc>
                <a:spcPts val="5599"/>
              </a:lnSpc>
              <a:buFont typeface="Arial"/>
              <a:buChar char="•"/>
            </a:pPr>
            <a:r>
              <a:rPr lang="en-US" sz="3200" kern="1200" err="1">
                <a:solidFill>
                  <a:srgbClr val="0F3256"/>
                </a:solidFill>
                <a:effectLst/>
                <a:latin typeface="Roboto" panose="02000000000000000000" pitchFamily="2" charset="0"/>
                <a:ea typeface="Roboto" panose="02000000000000000000" pitchFamily="2" charset="0"/>
              </a:rPr>
              <a:t>Họ</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tên</a:t>
            </a:r>
            <a:r>
              <a:rPr lang="en-US" sz="3200" kern="1200">
                <a:solidFill>
                  <a:srgbClr val="0F3256"/>
                </a:solidFill>
                <a:effectLst/>
                <a:latin typeface="Roboto" panose="02000000000000000000" pitchFamily="2" charset="0"/>
                <a:ea typeface="Roboto" panose="02000000000000000000" pitchFamily="2" charset="0"/>
              </a:rPr>
              <a:t>: </a:t>
            </a:r>
            <a:r>
              <a:rPr lang="en-US" sz="3200">
                <a:solidFill>
                  <a:srgbClr val="0F3256"/>
                </a:solidFill>
                <a:latin typeface="Roboto"/>
              </a:rPr>
              <a:t>Nguyễn Thế Hùng | PH19080</a:t>
            </a:r>
            <a:endParaRPr lang="en-US" sz="3200">
              <a:solidFill>
                <a:srgbClr val="0F3256"/>
              </a:solidFill>
              <a:latin typeface="Roboto" panose="02000000000000000000" pitchFamily="2" charset="0"/>
              <a:ea typeface="Roboto" panose="02000000000000000000" pitchFamily="2" charset="0"/>
            </a:endParaRPr>
          </a:p>
          <a:p>
            <a:pPr marL="859536" indent="-429768" rtl="0" eaLnBrk="1" latinLnBrk="0" hangingPunct="1">
              <a:lnSpc>
                <a:spcPts val="5599"/>
              </a:lnSpc>
              <a:spcBef>
                <a:spcPts val="0"/>
              </a:spcBef>
              <a:spcAft>
                <a:spcPts val="0"/>
              </a:spcAft>
              <a:buClrTx/>
              <a:buSzPts val="3600"/>
              <a:buFont typeface="Arial" panose="020B0604020202020204" pitchFamily="34" charset="0"/>
              <a:buChar char="•"/>
            </a:pPr>
            <a:r>
              <a:rPr lang="en-US" sz="3200" kern="1200" err="1">
                <a:solidFill>
                  <a:srgbClr val="0F3256"/>
                </a:solidFill>
                <a:effectLst/>
                <a:latin typeface="Roboto" panose="02000000000000000000" pitchFamily="2" charset="0"/>
                <a:ea typeface="Roboto" panose="02000000000000000000" pitchFamily="2" charset="0"/>
              </a:rPr>
              <a:t>Chịu</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trách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nhiệm</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chính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trong</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đề</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tài</a:t>
            </a:r>
            <a:endParaRPr lang="en-US" sz="3200">
              <a:effectLst/>
              <a:latin typeface="Roboto" panose="02000000000000000000" pitchFamily="2" charset="0"/>
              <a:ea typeface="Roboto" panose="02000000000000000000" pitchFamily="2" charset="0"/>
            </a:endParaRPr>
          </a:p>
          <a:p>
            <a:pPr marL="1813531" lvl="2" indent="-604510">
              <a:lnSpc>
                <a:spcPts val="5879"/>
              </a:lnSpc>
              <a:buFont typeface="Arial"/>
              <a:buChar char="⚬"/>
            </a:pPr>
            <a:r>
              <a:rPr lang="en-US" sz="3200">
                <a:solidFill>
                  <a:srgbClr val="0F3256"/>
                </a:solidFill>
                <a:latin typeface="Roboto"/>
              </a:rPr>
              <a:t>Thảo luận đề tài, tìm nguồn tài nguyên, tài liệu tham khảo </a:t>
            </a:r>
          </a:p>
          <a:p>
            <a:pPr marL="1813531" lvl="2" indent="-604510">
              <a:lnSpc>
                <a:spcPts val="5879"/>
              </a:lnSpc>
              <a:buFont typeface="Arial"/>
              <a:buChar char="⚬"/>
            </a:pPr>
            <a:r>
              <a:rPr lang="en-US" sz="3200">
                <a:solidFill>
                  <a:srgbClr val="0F3256"/>
                </a:solidFill>
                <a:latin typeface="Roboto"/>
              </a:rPr>
              <a:t>Lập báo cáo dự án nhóm</a:t>
            </a:r>
          </a:p>
          <a:p>
            <a:pPr marL="1813531" lvl="2" indent="-604510" algn="just">
              <a:lnSpc>
                <a:spcPts val="5879"/>
              </a:lnSpc>
              <a:buFont typeface="Arial"/>
              <a:buChar char="⚬"/>
            </a:pPr>
            <a:r>
              <a:rPr lang="en-US" sz="3200">
                <a:solidFill>
                  <a:srgbClr val="0F3256"/>
                </a:solidFill>
                <a:latin typeface="Roboto"/>
              </a:rPr>
              <a:t>Thiết kế sơ đồ kiến trúc, hệ thống</a:t>
            </a:r>
          </a:p>
          <a:p>
            <a:pPr marL="863587" lvl="1" indent="-431793">
              <a:lnSpc>
                <a:spcPts val="5599"/>
              </a:lnSpc>
              <a:buFont typeface="Arial"/>
              <a:buChar char="•"/>
            </a:pPr>
            <a:r>
              <a:rPr lang="en-US" sz="3200">
                <a:solidFill>
                  <a:srgbClr val="0F3256"/>
                </a:solidFill>
                <a:latin typeface="Roboto" panose="02000000000000000000" pitchFamily="2" charset="0"/>
                <a:ea typeface="Roboto" panose="02000000000000000000" pitchFamily="2" charset="0"/>
              </a:rPr>
              <a:t>Các form, report </a:t>
            </a:r>
            <a:r>
              <a:rPr lang="en-US" sz="3200" err="1">
                <a:solidFill>
                  <a:srgbClr val="0F3256"/>
                </a:solidFill>
                <a:latin typeface="Roboto" panose="02000000000000000000" pitchFamily="2" charset="0"/>
                <a:ea typeface="Roboto" panose="02000000000000000000" pitchFamily="2" charset="0"/>
              </a:rPr>
              <a:t>thực</a:t>
            </a:r>
            <a:r>
              <a:rPr lang="en-US" sz="3200">
                <a:solidFill>
                  <a:srgbClr val="0F3256"/>
                </a:solidFill>
                <a:latin typeface="Roboto" panose="02000000000000000000" pitchFamily="2" charset="0"/>
                <a:ea typeface="Roboto" panose="02000000000000000000" pitchFamily="2" charset="0"/>
              </a:rPr>
              <a:t> </a:t>
            </a:r>
            <a:r>
              <a:rPr lang="en-US" sz="3200" err="1">
                <a:solidFill>
                  <a:srgbClr val="0F3256"/>
                </a:solidFill>
                <a:latin typeface="Roboto" panose="02000000000000000000" pitchFamily="2" charset="0"/>
                <a:ea typeface="Roboto" panose="02000000000000000000" pitchFamily="2" charset="0"/>
              </a:rPr>
              <a:t>hiện</a:t>
            </a:r>
            <a:endParaRPr lang="en-US" sz="3200">
              <a:solidFill>
                <a:srgbClr val="0F3256"/>
              </a:solidFill>
              <a:latin typeface="Roboto" panose="02000000000000000000" pitchFamily="2" charset="0"/>
              <a:ea typeface="Roboto" panose="02000000000000000000" pitchFamily="2" charset="0"/>
            </a:endParaRPr>
          </a:p>
          <a:p>
            <a:pPr marL="1813531" lvl="2" indent="-604510" algn="just">
              <a:lnSpc>
                <a:spcPts val="5879"/>
              </a:lnSpc>
              <a:buFont typeface="Arial"/>
              <a:buChar char="⚬"/>
            </a:pPr>
            <a:r>
              <a:rPr lang="en-US" sz="3200">
                <a:solidFill>
                  <a:srgbClr val="0F3256"/>
                </a:solidFill>
                <a:latin typeface="Roboto"/>
              </a:rPr>
              <a:t>Form Thông tin cá nhân</a:t>
            </a:r>
          </a:p>
          <a:p>
            <a:pPr marL="1813531" lvl="2" indent="-604510" algn="just">
              <a:lnSpc>
                <a:spcPts val="5879"/>
              </a:lnSpc>
              <a:buFont typeface="Arial"/>
              <a:buChar char="⚬"/>
            </a:pPr>
            <a:r>
              <a:rPr lang="en-US" sz="3200">
                <a:solidFill>
                  <a:srgbClr val="0F3256"/>
                </a:solidFill>
                <a:latin typeface="Roboto"/>
              </a:rPr>
              <a:t>Form Thống kê doanh thu</a:t>
            </a:r>
          </a:p>
          <a:p>
            <a:pPr marL="1813531" lvl="2" indent="-604510" algn="just">
              <a:lnSpc>
                <a:spcPts val="5879"/>
              </a:lnSpc>
              <a:buFont typeface="Arial"/>
              <a:buChar char="⚬"/>
            </a:pPr>
            <a:r>
              <a:rPr lang="en-US" sz="3200">
                <a:solidFill>
                  <a:srgbClr val="0F3256"/>
                </a:solidFill>
                <a:latin typeface="Roboto"/>
              </a:rPr>
              <a:t>Update giao diện app </a:t>
            </a:r>
          </a:p>
        </p:txBody>
      </p:sp>
      <p:pic>
        <p:nvPicPr>
          <p:cNvPr id="9" name="Picture 5">
            <a:extLst>
              <a:ext uri="{FF2B5EF4-FFF2-40B4-BE49-F238E27FC236}">
                <a16:creationId xmlns:a16="http://schemas.microsoft.com/office/drawing/2014/main" id="{DDE72E5B-CD70-AD3C-62B9-B9ADA2EF5C7F}"/>
              </a:ext>
            </a:extLst>
          </p:cNvPr>
          <p:cNvPicPr>
            <a:picLocks noChangeAspect="1"/>
          </p:cNvPicPr>
          <p:nvPr/>
        </p:nvPicPr>
        <p:blipFill>
          <a:blip r:embed="rId2"/>
          <a:srcRect/>
          <a:stretch>
            <a:fillRect/>
          </a:stretch>
        </p:blipFill>
        <p:spPr>
          <a:xfrm>
            <a:off x="13639800" y="5676900"/>
            <a:ext cx="3730613" cy="4388957"/>
          </a:xfrm>
          <a:prstGeom prst="rect">
            <a:avLst/>
          </a:prstGeom>
        </p:spPr>
      </p:pic>
    </p:spTree>
    <p:extLst>
      <p:ext uri="{BB962C8B-B14F-4D97-AF65-F5344CB8AC3E}">
        <p14:creationId xmlns:p14="http://schemas.microsoft.com/office/powerpoint/2010/main" val="297718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3691" y="0"/>
            <a:ext cx="4901891"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616104" y="1611769"/>
            <a:ext cx="3162300" cy="6569075"/>
          </a:xfrm>
          <a:prstGeom prst="rect">
            <a:avLst/>
          </a:prstGeom>
        </p:spPr>
        <p:txBody>
          <a:bodyPr wrap="square" lIns="0" tIns="0" rIns="0" bIns="0" rtlCol="0" anchor="t">
            <a:spAutoFit/>
          </a:bodyPr>
          <a:lstStyle/>
          <a:p>
            <a:pPr marL="0" lvl="0" indent="0">
              <a:lnSpc>
                <a:spcPts val="12999"/>
              </a:lnSpc>
            </a:pPr>
            <a:r>
              <a:rPr lang="en-US" sz="9600" spc="-299" err="1">
                <a:solidFill>
                  <a:schemeClr val="bg1"/>
                </a:solidFill>
                <a:latin typeface="Roboto Bold"/>
              </a:rPr>
              <a:t>Giới</a:t>
            </a:r>
            <a:r>
              <a:rPr lang="en-US" sz="9600" spc="-299">
                <a:solidFill>
                  <a:schemeClr val="bg1"/>
                </a:solidFill>
                <a:latin typeface="Roboto Bold"/>
              </a:rPr>
              <a:t> </a:t>
            </a:r>
            <a:r>
              <a:rPr lang="en-US" sz="9600" spc="-299" err="1">
                <a:solidFill>
                  <a:schemeClr val="bg1"/>
                </a:solidFill>
                <a:latin typeface="Roboto Bold"/>
              </a:rPr>
              <a:t>thiệu</a:t>
            </a:r>
            <a:r>
              <a:rPr lang="en-US" sz="9600" spc="-299">
                <a:solidFill>
                  <a:schemeClr val="bg1"/>
                </a:solidFill>
                <a:latin typeface="Roboto Bold"/>
              </a:rPr>
              <a:t> </a:t>
            </a:r>
            <a:r>
              <a:rPr lang="en-US" sz="9600" spc="-299" err="1">
                <a:solidFill>
                  <a:schemeClr val="bg1"/>
                </a:solidFill>
                <a:latin typeface="Roboto Bold"/>
              </a:rPr>
              <a:t>thành</a:t>
            </a:r>
            <a:r>
              <a:rPr lang="en-US" sz="9600" spc="-299">
                <a:solidFill>
                  <a:schemeClr val="bg1"/>
                </a:solidFill>
                <a:latin typeface="Roboto Bold"/>
              </a:rPr>
              <a:t> </a:t>
            </a:r>
            <a:r>
              <a:rPr lang="en-US" sz="9600" spc="-299" err="1">
                <a:solidFill>
                  <a:schemeClr val="bg1"/>
                </a:solidFill>
                <a:latin typeface="Roboto Bold"/>
              </a:rPr>
              <a:t>viên</a:t>
            </a:r>
            <a:endParaRPr lang="en-US" sz="9600" spc="-299">
              <a:solidFill>
                <a:schemeClr val="bg1"/>
              </a:solidFill>
              <a:latin typeface="Roboto Bold"/>
            </a:endParaRPr>
          </a:p>
        </p:txBody>
      </p:sp>
      <p:sp>
        <p:nvSpPr>
          <p:cNvPr id="5" name="TextBox 5"/>
          <p:cNvSpPr txBox="1"/>
          <p:nvPr/>
        </p:nvSpPr>
        <p:spPr>
          <a:xfrm>
            <a:off x="8990170" y="-13825"/>
            <a:ext cx="5330313" cy="1288751"/>
          </a:xfrm>
          <a:prstGeom prst="rect">
            <a:avLst/>
          </a:prstGeom>
        </p:spPr>
        <p:txBody>
          <a:bodyPr wrap="square" lIns="0" tIns="0" rIns="0" bIns="0" rtlCol="0" anchor="t">
            <a:spAutoFit/>
          </a:bodyPr>
          <a:lstStyle/>
          <a:p>
            <a:pPr>
              <a:lnSpc>
                <a:spcPts val="11200"/>
              </a:lnSpc>
            </a:pPr>
            <a:r>
              <a:rPr lang="en-US" sz="6600" err="1">
                <a:solidFill>
                  <a:srgbClr val="0F3256"/>
                </a:solidFill>
                <a:latin typeface="Roboto"/>
              </a:rPr>
              <a:t>Thành</a:t>
            </a:r>
            <a:r>
              <a:rPr lang="en-US" sz="6600">
                <a:solidFill>
                  <a:srgbClr val="0F3256"/>
                </a:solidFill>
                <a:latin typeface="Roboto"/>
              </a:rPr>
              <a:t> </a:t>
            </a:r>
            <a:r>
              <a:rPr lang="en-US" sz="6600" err="1">
                <a:solidFill>
                  <a:srgbClr val="0F3256"/>
                </a:solidFill>
                <a:latin typeface="Roboto"/>
              </a:rPr>
              <a:t>viên</a:t>
            </a:r>
            <a:endParaRPr lang="en-US" sz="8000">
              <a:solidFill>
                <a:srgbClr val="0F3256"/>
              </a:solidFill>
              <a:latin typeface="Roboto"/>
            </a:endParaRPr>
          </a:p>
        </p:txBody>
      </p:sp>
      <p:sp>
        <p:nvSpPr>
          <p:cNvPr id="8" name="TextBox 8"/>
          <p:cNvSpPr txBox="1"/>
          <p:nvPr/>
        </p:nvSpPr>
        <p:spPr>
          <a:xfrm>
            <a:off x="4998850" y="1866900"/>
            <a:ext cx="8290300" cy="7364195"/>
          </a:xfrm>
          <a:prstGeom prst="rect">
            <a:avLst/>
          </a:prstGeom>
        </p:spPr>
        <p:txBody>
          <a:bodyPr wrap="square" lIns="0" tIns="0" rIns="0" bIns="0" rtlCol="0" anchor="t">
            <a:spAutoFit/>
          </a:bodyPr>
          <a:lstStyle/>
          <a:p>
            <a:pPr marL="863587" lvl="1" indent="-431793">
              <a:lnSpc>
                <a:spcPts val="5599"/>
              </a:lnSpc>
              <a:buFont typeface="Arial"/>
              <a:buChar char="•"/>
            </a:pPr>
            <a:r>
              <a:rPr lang="en-US" sz="3200" kern="1200" err="1">
                <a:solidFill>
                  <a:srgbClr val="0F3256"/>
                </a:solidFill>
                <a:effectLst/>
                <a:latin typeface="Roboto" panose="02000000000000000000" pitchFamily="2" charset="0"/>
                <a:ea typeface="Roboto" panose="02000000000000000000" pitchFamily="2" charset="0"/>
              </a:rPr>
              <a:t>Họ</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tên</a:t>
            </a:r>
            <a:r>
              <a:rPr lang="en-US" sz="3200" kern="1200">
                <a:solidFill>
                  <a:srgbClr val="0F3256"/>
                </a:solidFill>
                <a:effectLst/>
                <a:latin typeface="Roboto" panose="02000000000000000000" pitchFamily="2" charset="0"/>
                <a:ea typeface="Roboto" panose="02000000000000000000" pitchFamily="2" charset="0"/>
              </a:rPr>
              <a:t>: </a:t>
            </a:r>
            <a:r>
              <a:rPr lang="en-US" sz="3200">
                <a:solidFill>
                  <a:srgbClr val="0F3256"/>
                </a:solidFill>
                <a:latin typeface="Roboto"/>
              </a:rPr>
              <a:t>Trần Công Minh | PH19127</a:t>
            </a:r>
            <a:endParaRPr lang="en-US" sz="3200">
              <a:solidFill>
                <a:srgbClr val="0F3256"/>
              </a:solidFill>
              <a:latin typeface="Roboto" panose="02000000000000000000" pitchFamily="2" charset="0"/>
              <a:ea typeface="Roboto" panose="02000000000000000000" pitchFamily="2" charset="0"/>
            </a:endParaRPr>
          </a:p>
          <a:p>
            <a:pPr marL="859536" indent="-429768" rtl="0" eaLnBrk="1" latinLnBrk="0" hangingPunct="1">
              <a:lnSpc>
                <a:spcPts val="5599"/>
              </a:lnSpc>
              <a:spcBef>
                <a:spcPts val="0"/>
              </a:spcBef>
              <a:spcAft>
                <a:spcPts val="0"/>
              </a:spcAft>
              <a:buClrTx/>
              <a:buSzPts val="3600"/>
              <a:buFont typeface="Arial" panose="020B0604020202020204" pitchFamily="34" charset="0"/>
              <a:buChar char="•"/>
            </a:pPr>
            <a:r>
              <a:rPr lang="en-US" sz="3200" kern="1200" err="1">
                <a:solidFill>
                  <a:srgbClr val="0F3256"/>
                </a:solidFill>
                <a:effectLst/>
                <a:latin typeface="Roboto" panose="02000000000000000000" pitchFamily="2" charset="0"/>
                <a:ea typeface="Roboto" panose="02000000000000000000" pitchFamily="2" charset="0"/>
              </a:rPr>
              <a:t>Chịu</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trách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nhiệm</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chính</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trong</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đề</a:t>
            </a:r>
            <a:r>
              <a:rPr lang="en-US" sz="3200" kern="1200">
                <a:solidFill>
                  <a:srgbClr val="0F3256"/>
                </a:solidFill>
                <a:effectLst/>
                <a:latin typeface="Roboto" panose="02000000000000000000" pitchFamily="2" charset="0"/>
                <a:ea typeface="Roboto" panose="02000000000000000000" pitchFamily="2" charset="0"/>
              </a:rPr>
              <a:t> </a:t>
            </a:r>
            <a:r>
              <a:rPr lang="en-US" sz="3200" kern="1200" err="1">
                <a:solidFill>
                  <a:srgbClr val="0F3256"/>
                </a:solidFill>
                <a:effectLst/>
                <a:latin typeface="Roboto" panose="02000000000000000000" pitchFamily="2" charset="0"/>
                <a:ea typeface="Roboto" panose="02000000000000000000" pitchFamily="2" charset="0"/>
              </a:rPr>
              <a:t>tài</a:t>
            </a:r>
            <a:endParaRPr lang="en-US" sz="3200">
              <a:effectLst/>
              <a:latin typeface="Roboto" panose="02000000000000000000" pitchFamily="2" charset="0"/>
              <a:ea typeface="Roboto" panose="02000000000000000000" pitchFamily="2" charset="0"/>
            </a:endParaRPr>
          </a:p>
          <a:p>
            <a:pPr marL="1813531" lvl="2" indent="-604510">
              <a:lnSpc>
                <a:spcPts val="5879"/>
              </a:lnSpc>
              <a:buFont typeface="Arial"/>
              <a:buChar char="⚬"/>
            </a:pPr>
            <a:r>
              <a:rPr lang="en-US" sz="3200">
                <a:solidFill>
                  <a:srgbClr val="0F3256"/>
                </a:solidFill>
                <a:latin typeface="Roboto"/>
              </a:rPr>
              <a:t>Thảo luận đề tài, tìm nguồn tài nguyên, tài liệu tham khảo </a:t>
            </a:r>
          </a:p>
          <a:p>
            <a:pPr marL="1813531" lvl="2" indent="-604510">
              <a:lnSpc>
                <a:spcPts val="5879"/>
              </a:lnSpc>
              <a:buFont typeface="Arial"/>
              <a:buChar char="⚬"/>
            </a:pPr>
            <a:r>
              <a:rPr lang="en-US" sz="3200">
                <a:solidFill>
                  <a:srgbClr val="0F3256"/>
                </a:solidFill>
                <a:latin typeface="Roboto"/>
              </a:rPr>
              <a:t>Thảo luận sơ bộ về giao diện </a:t>
            </a:r>
          </a:p>
          <a:p>
            <a:pPr marL="1813531" lvl="2" indent="-604510">
              <a:lnSpc>
                <a:spcPts val="5879"/>
              </a:lnSpc>
              <a:buFont typeface="Arial"/>
              <a:buChar char="⚬"/>
            </a:pPr>
            <a:r>
              <a:rPr lang="en-US" sz="3200">
                <a:solidFill>
                  <a:srgbClr val="0F3256"/>
                </a:solidFill>
                <a:latin typeface="Roboto"/>
              </a:rPr>
              <a:t>Vẽ sơ đồ User Case</a:t>
            </a:r>
          </a:p>
          <a:p>
            <a:pPr marL="863587" lvl="1" indent="-431793">
              <a:lnSpc>
                <a:spcPts val="5599"/>
              </a:lnSpc>
              <a:buFont typeface="Arial"/>
              <a:buChar char="•"/>
            </a:pPr>
            <a:r>
              <a:rPr lang="en-US" sz="3200">
                <a:solidFill>
                  <a:srgbClr val="0F3256"/>
                </a:solidFill>
                <a:latin typeface="Roboto" panose="02000000000000000000" pitchFamily="2" charset="0"/>
                <a:ea typeface="Roboto" panose="02000000000000000000" pitchFamily="2" charset="0"/>
              </a:rPr>
              <a:t>Các form, report </a:t>
            </a:r>
            <a:r>
              <a:rPr lang="en-US" sz="3200" err="1">
                <a:solidFill>
                  <a:srgbClr val="0F3256"/>
                </a:solidFill>
                <a:latin typeface="Roboto" panose="02000000000000000000" pitchFamily="2" charset="0"/>
                <a:ea typeface="Roboto" panose="02000000000000000000" pitchFamily="2" charset="0"/>
              </a:rPr>
              <a:t>thực</a:t>
            </a:r>
            <a:r>
              <a:rPr lang="en-US" sz="3200">
                <a:solidFill>
                  <a:srgbClr val="0F3256"/>
                </a:solidFill>
                <a:latin typeface="Roboto" panose="02000000000000000000" pitchFamily="2" charset="0"/>
                <a:ea typeface="Roboto" panose="02000000000000000000" pitchFamily="2" charset="0"/>
              </a:rPr>
              <a:t> </a:t>
            </a:r>
            <a:r>
              <a:rPr lang="en-US" sz="3200" err="1">
                <a:solidFill>
                  <a:srgbClr val="0F3256"/>
                </a:solidFill>
                <a:latin typeface="Roboto" panose="02000000000000000000" pitchFamily="2" charset="0"/>
                <a:ea typeface="Roboto" panose="02000000000000000000" pitchFamily="2" charset="0"/>
              </a:rPr>
              <a:t>hiện</a:t>
            </a:r>
            <a:endParaRPr lang="en-US" sz="3200">
              <a:solidFill>
                <a:srgbClr val="0F3256"/>
              </a:solidFill>
              <a:latin typeface="Roboto" panose="02000000000000000000" pitchFamily="2" charset="0"/>
              <a:ea typeface="Roboto" panose="02000000000000000000" pitchFamily="2" charset="0"/>
            </a:endParaRPr>
          </a:p>
          <a:p>
            <a:pPr marL="1813531" lvl="2" indent="-604510" algn="just">
              <a:lnSpc>
                <a:spcPts val="5879"/>
              </a:lnSpc>
              <a:buFont typeface="Arial"/>
              <a:buChar char="⚬"/>
            </a:pPr>
            <a:r>
              <a:rPr lang="en-US" sz="3200">
                <a:solidFill>
                  <a:srgbClr val="0F3256"/>
                </a:solidFill>
                <a:latin typeface="Roboto"/>
              </a:rPr>
              <a:t>Form Đăng nhập</a:t>
            </a:r>
          </a:p>
          <a:p>
            <a:pPr marL="1813531" lvl="2" indent="-604510" algn="just">
              <a:lnSpc>
                <a:spcPts val="5879"/>
              </a:lnSpc>
              <a:buFont typeface="Arial"/>
              <a:buChar char="⚬"/>
            </a:pPr>
            <a:r>
              <a:rPr lang="en-US" sz="3200">
                <a:solidFill>
                  <a:srgbClr val="0F3256"/>
                </a:solidFill>
                <a:latin typeface="Roboto"/>
              </a:rPr>
              <a:t>Form Tạo tài khoản</a:t>
            </a:r>
          </a:p>
          <a:p>
            <a:pPr marL="1813531" lvl="2" indent="-604510" algn="just">
              <a:lnSpc>
                <a:spcPts val="5879"/>
              </a:lnSpc>
              <a:buFont typeface="Arial"/>
              <a:buChar char="⚬"/>
            </a:pPr>
            <a:r>
              <a:rPr lang="en-US" sz="3200">
                <a:solidFill>
                  <a:srgbClr val="0F3256"/>
                </a:solidFill>
                <a:latin typeface="Roboto"/>
              </a:rPr>
              <a:t>Form Đổi mật khẩu</a:t>
            </a:r>
          </a:p>
        </p:txBody>
      </p:sp>
      <p:pic>
        <p:nvPicPr>
          <p:cNvPr id="9" name="Picture 5">
            <a:extLst>
              <a:ext uri="{FF2B5EF4-FFF2-40B4-BE49-F238E27FC236}">
                <a16:creationId xmlns:a16="http://schemas.microsoft.com/office/drawing/2014/main" id="{DDE72E5B-CD70-AD3C-62B9-B9ADA2EF5C7F}"/>
              </a:ext>
            </a:extLst>
          </p:cNvPr>
          <p:cNvPicPr>
            <a:picLocks noChangeAspect="1"/>
          </p:cNvPicPr>
          <p:nvPr/>
        </p:nvPicPr>
        <p:blipFill>
          <a:blip r:embed="rId2"/>
          <a:srcRect/>
          <a:stretch>
            <a:fillRect/>
          </a:stretch>
        </p:blipFill>
        <p:spPr>
          <a:xfrm>
            <a:off x="13639800" y="5676900"/>
            <a:ext cx="3730613" cy="4388957"/>
          </a:xfrm>
          <a:prstGeom prst="rect">
            <a:avLst/>
          </a:prstGeom>
        </p:spPr>
      </p:pic>
    </p:spTree>
    <p:extLst>
      <p:ext uri="{BB962C8B-B14F-4D97-AF65-F5344CB8AC3E}">
        <p14:creationId xmlns:p14="http://schemas.microsoft.com/office/powerpoint/2010/main" val="293203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497050" y="0"/>
            <a:ext cx="3790950" cy="10287000"/>
            <a:chOff x="0" y="0"/>
            <a:chExt cx="1747940" cy="3479800"/>
          </a:xfrm>
          <a:solidFill>
            <a:srgbClr val="92D050"/>
          </a:solidFill>
        </p:grpSpPr>
        <p:sp>
          <p:nvSpPr>
            <p:cNvPr id="3" name="Freeform 3"/>
            <p:cNvSpPr/>
            <p:nvPr/>
          </p:nvSpPr>
          <p:spPr>
            <a:xfrm>
              <a:off x="0" y="0"/>
              <a:ext cx="1747940" cy="3479800"/>
            </a:xfrm>
            <a:custGeom>
              <a:avLst/>
              <a:gdLst/>
              <a:ahLst/>
              <a:cxnLst/>
              <a:rect l="l" t="t" r="r" b="b"/>
              <a:pathLst>
                <a:path w="1747940" h="3479800">
                  <a:moveTo>
                    <a:pt x="1623480" y="3479800"/>
                  </a:moveTo>
                  <a:lnTo>
                    <a:pt x="124460" y="3479800"/>
                  </a:lnTo>
                  <a:cubicBezTo>
                    <a:pt x="55880" y="3479800"/>
                    <a:pt x="0" y="3423920"/>
                    <a:pt x="0" y="3355340"/>
                  </a:cubicBezTo>
                  <a:lnTo>
                    <a:pt x="0" y="124460"/>
                  </a:lnTo>
                  <a:cubicBezTo>
                    <a:pt x="0" y="55880"/>
                    <a:pt x="55880" y="0"/>
                    <a:pt x="124460" y="0"/>
                  </a:cubicBezTo>
                  <a:lnTo>
                    <a:pt x="1623480" y="0"/>
                  </a:lnTo>
                  <a:cubicBezTo>
                    <a:pt x="1692060" y="0"/>
                    <a:pt x="1747940" y="55880"/>
                    <a:pt x="1747940" y="124460"/>
                  </a:cubicBezTo>
                  <a:lnTo>
                    <a:pt x="1747940" y="3355340"/>
                  </a:lnTo>
                  <a:cubicBezTo>
                    <a:pt x="1747940" y="3423920"/>
                    <a:pt x="1692060" y="3479800"/>
                    <a:pt x="1623480" y="3479800"/>
                  </a:cubicBezTo>
                  <a:close/>
                </a:path>
              </a:pathLst>
            </a:custGeom>
            <a:grpFill/>
          </p:spPr>
        </p:sp>
      </p:grpSp>
      <p:sp>
        <p:nvSpPr>
          <p:cNvPr id="4" name="TextBox 4"/>
          <p:cNvSpPr txBox="1"/>
          <p:nvPr/>
        </p:nvSpPr>
        <p:spPr>
          <a:xfrm>
            <a:off x="15317760" y="2697349"/>
            <a:ext cx="3162300" cy="4892301"/>
          </a:xfrm>
          <a:prstGeom prst="rect">
            <a:avLst/>
          </a:prstGeom>
        </p:spPr>
        <p:txBody>
          <a:bodyPr wrap="square" lIns="0" tIns="0" rIns="0" bIns="0" rtlCol="0" anchor="t">
            <a:spAutoFit/>
          </a:bodyPr>
          <a:lstStyle/>
          <a:p>
            <a:pPr marL="0" lvl="0" indent="0">
              <a:lnSpc>
                <a:spcPts val="12999"/>
              </a:lnSpc>
            </a:pPr>
            <a:r>
              <a:rPr lang="en-US" sz="8000" spc="-299" err="1">
                <a:solidFill>
                  <a:schemeClr val="bg1"/>
                </a:solidFill>
                <a:latin typeface="Roboto Bold"/>
              </a:rPr>
              <a:t>Giới</a:t>
            </a:r>
            <a:r>
              <a:rPr lang="en-US" sz="8000" spc="-299">
                <a:solidFill>
                  <a:schemeClr val="bg1"/>
                </a:solidFill>
                <a:latin typeface="Roboto Bold"/>
              </a:rPr>
              <a:t> </a:t>
            </a:r>
            <a:r>
              <a:rPr lang="en-US" sz="8000" spc="-299" err="1">
                <a:solidFill>
                  <a:schemeClr val="bg1"/>
                </a:solidFill>
                <a:latin typeface="Roboto Bold"/>
              </a:rPr>
              <a:t>thiệu</a:t>
            </a:r>
            <a:r>
              <a:rPr lang="en-US" sz="8000" spc="-299">
                <a:solidFill>
                  <a:schemeClr val="bg1"/>
                </a:solidFill>
                <a:latin typeface="Roboto Bold"/>
              </a:rPr>
              <a:t> đề tài</a:t>
            </a:r>
          </a:p>
        </p:txBody>
      </p:sp>
      <p:sp>
        <p:nvSpPr>
          <p:cNvPr id="7" name="TextBox 6">
            <a:extLst>
              <a:ext uri="{FF2B5EF4-FFF2-40B4-BE49-F238E27FC236}">
                <a16:creationId xmlns:a16="http://schemas.microsoft.com/office/drawing/2014/main" id="{60976A47-8713-9329-34C5-F2D6F28CA98F}"/>
              </a:ext>
            </a:extLst>
          </p:cNvPr>
          <p:cNvSpPr txBox="1"/>
          <p:nvPr/>
        </p:nvSpPr>
        <p:spPr>
          <a:xfrm>
            <a:off x="2798904" y="906441"/>
            <a:ext cx="11039244" cy="8427948"/>
          </a:xfrm>
          <a:prstGeom prst="rect">
            <a:avLst/>
          </a:prstGeom>
          <a:noFill/>
        </p:spPr>
        <p:txBody>
          <a:bodyPr wrap="square">
            <a:spAutoFit/>
          </a:bodyPr>
          <a:lstStyle/>
          <a:p>
            <a:pPr marL="342900" indent="-342900">
              <a:lnSpc>
                <a:spcPct val="150000"/>
              </a:lnSpc>
              <a:buFont typeface="Wingdings" panose="05000000000000000000" pitchFamily="2" charset="2"/>
              <a:buChar char="v"/>
            </a:pPr>
            <a:r>
              <a:rPr lang="en-US" sz="2600" b="1" i="1">
                <a:effectLst/>
                <a:latin typeface="Roboto" panose="02000000000000000000" pitchFamily="2" charset="0"/>
                <a:ea typeface="Roboto" panose="02000000000000000000" pitchFamily="2" charset="0"/>
              </a:rPr>
              <a:t> Lý do chọn đề tài:</a:t>
            </a:r>
          </a:p>
          <a:p>
            <a:pPr marL="800100" lvl="1" indent="-342900">
              <a:lnSpc>
                <a:spcPct val="150000"/>
              </a:lnSpc>
              <a:buFont typeface="Courier New" panose="02070309020205020404" pitchFamily="49" charset="0"/>
              <a:buChar char="o"/>
            </a:pPr>
            <a:r>
              <a:rPr lang="en-US" sz="2600">
                <a:effectLst/>
                <a:latin typeface="Roboto" panose="02000000000000000000" pitchFamily="2" charset="0"/>
                <a:ea typeface="Roboto" panose="02000000000000000000" pitchFamily="2" charset="0"/>
              </a:rPr>
              <a:t>Nhằm tạo ra một ứng dụng để các cửa hàng có thể bán các loại thực phẩm có sẵn trong cửa hàng đồng thời giúp cửa hàng dễ dàng kiểm tra quản lý các sản phẩm, thống kê được doanh thu.</a:t>
            </a:r>
          </a:p>
          <a:p>
            <a:pPr marL="800100" lvl="1" indent="-342900">
              <a:lnSpc>
                <a:spcPct val="150000"/>
              </a:lnSpc>
              <a:buFont typeface="Courier New" panose="02070309020205020404" pitchFamily="49" charset="0"/>
              <a:buChar char="o"/>
            </a:pPr>
            <a:r>
              <a:rPr lang="en-US" sz="2600">
                <a:effectLst/>
                <a:latin typeface="Roboto" panose="02000000000000000000" pitchFamily="2" charset="0"/>
                <a:ea typeface="Roboto" panose="02000000000000000000" pitchFamily="2" charset="0"/>
              </a:rPr>
              <a:t>Đáp ứng nhu cầu tìm kiếm và mua các loại thực phẩm theo nhu cầu một cách dễ dàng, thuận tiện cho người tiêu dùng (khách hàng).</a:t>
            </a:r>
          </a:p>
          <a:p>
            <a:pPr marL="800100" lvl="1" indent="-342900">
              <a:lnSpc>
                <a:spcPct val="150000"/>
              </a:lnSpc>
              <a:buFont typeface="Courier New" panose="02070309020205020404" pitchFamily="49" charset="0"/>
              <a:buChar char="o"/>
            </a:pPr>
            <a:r>
              <a:rPr lang="en-US" sz="2600">
                <a:latin typeface="Roboto" panose="02000000000000000000" pitchFamily="2" charset="0"/>
                <a:ea typeface="Roboto" panose="02000000000000000000" pitchFamily="2" charset="0"/>
              </a:rPr>
              <a:t>Tạo ra 1 không gian cho các cửa hàng nhỏ (đối tác) có thể đăng bán các loại đồ ăn để có thêm thu nhập.</a:t>
            </a:r>
          </a:p>
          <a:p>
            <a:pPr lvl="1">
              <a:lnSpc>
                <a:spcPct val="150000"/>
              </a:lnSpc>
            </a:pPr>
            <a:endParaRPr lang="en-US" sz="2600" b="1">
              <a:effectLst/>
              <a:latin typeface="Roboto" panose="02000000000000000000" pitchFamily="2" charset="0"/>
              <a:ea typeface="Roboto" panose="02000000000000000000" pitchFamily="2" charset="0"/>
            </a:endParaRPr>
          </a:p>
          <a:p>
            <a:pPr marL="342900" lvl="0" indent="-342900">
              <a:lnSpc>
                <a:spcPct val="150000"/>
              </a:lnSpc>
              <a:buFont typeface="Wingdings" panose="05000000000000000000" pitchFamily="2" charset="2"/>
              <a:buChar char="v"/>
            </a:pPr>
            <a:r>
              <a:rPr lang="en-US" sz="2600" b="1" i="1">
                <a:effectLst/>
                <a:latin typeface="Roboto" panose="02000000000000000000" pitchFamily="2" charset="0"/>
                <a:ea typeface="Roboto" panose="02000000000000000000" pitchFamily="2" charset="0"/>
              </a:rPr>
              <a:t> Mục tiêu ứng dụng:</a:t>
            </a:r>
          </a:p>
          <a:p>
            <a:pPr marL="800100" lvl="1" indent="-342900">
              <a:lnSpc>
                <a:spcPct val="150000"/>
              </a:lnSpc>
              <a:buFont typeface="Courier New" panose="02070309020205020404" pitchFamily="49" charset="0"/>
              <a:buChar char="o"/>
            </a:pPr>
            <a:r>
              <a:rPr lang="en-US" sz="2600">
                <a:effectLst/>
                <a:latin typeface="Roboto" panose="02000000000000000000" pitchFamily="2" charset="0"/>
                <a:ea typeface="Roboto" panose="02000000000000000000" pitchFamily="2" charset="0"/>
              </a:rPr>
              <a:t>Sau khi kiểm tra v</a:t>
            </a:r>
            <a:r>
              <a:rPr lang="en-US" sz="2600">
                <a:latin typeface="Roboto" panose="02000000000000000000" pitchFamily="2" charset="0"/>
                <a:ea typeface="Roboto" panose="02000000000000000000" pitchFamily="2" charset="0"/>
              </a:rPr>
              <a:t>à triển khai 1 cách thành công có thể đưa vào để áp dụng trong thực tế.</a:t>
            </a:r>
          </a:p>
          <a:p>
            <a:pPr marL="800100" lvl="1" indent="-342900">
              <a:lnSpc>
                <a:spcPct val="150000"/>
              </a:lnSpc>
              <a:buFont typeface="Courier New" panose="02070309020205020404" pitchFamily="49" charset="0"/>
              <a:buChar char="o"/>
            </a:pPr>
            <a:r>
              <a:rPr lang="en-US" sz="2600">
                <a:effectLst/>
                <a:latin typeface="Roboto" panose="02000000000000000000" pitchFamily="2" charset="0"/>
                <a:ea typeface="Roboto" panose="02000000000000000000" pitchFamily="2" charset="0"/>
              </a:rPr>
              <a:t>C</a:t>
            </a:r>
            <a:r>
              <a:rPr lang="en-US" sz="2600">
                <a:latin typeface="Roboto" panose="02000000000000000000" pitchFamily="2" charset="0"/>
                <a:ea typeface="Roboto" panose="02000000000000000000" pitchFamily="2" charset="0"/>
              </a:rPr>
              <a:t>ập nhật, nâng cấp để ứng dụng cải tiến các chức năng và ổn định hơn.</a:t>
            </a:r>
            <a:endParaRPr lang="en-US" sz="2600">
              <a:effectLst/>
              <a:latin typeface="Roboto" panose="02000000000000000000" pitchFamily="2" charset="0"/>
              <a:ea typeface="Roboto" panose="02000000000000000000" pitchFamily="2" charset="0"/>
            </a:endParaRPr>
          </a:p>
        </p:txBody>
      </p:sp>
      <p:pic>
        <p:nvPicPr>
          <p:cNvPr id="13" name="Picture 12">
            <a:extLst>
              <a:ext uri="{FF2B5EF4-FFF2-40B4-BE49-F238E27FC236}">
                <a16:creationId xmlns:a16="http://schemas.microsoft.com/office/drawing/2014/main" id="{79658102-CAE8-A60D-6673-717C27F887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2798905" cy="3009899"/>
          </a:xfrm>
          <a:prstGeom prst="rect">
            <a:avLst/>
          </a:prstGeom>
        </p:spPr>
      </p:pic>
    </p:spTree>
    <p:extLst>
      <p:ext uri="{BB962C8B-B14F-4D97-AF65-F5344CB8AC3E}">
        <p14:creationId xmlns:p14="http://schemas.microsoft.com/office/powerpoint/2010/main" val="1412635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404996" y="0"/>
            <a:ext cx="5370579" cy="10287000"/>
            <a:chOff x="0" y="0"/>
            <a:chExt cx="1816714" cy="3479800"/>
          </a:xfrm>
          <a:solidFill>
            <a:srgbClr val="92D050"/>
          </a:solidFill>
        </p:grpSpPr>
        <p:sp>
          <p:nvSpPr>
            <p:cNvPr id="3" name="Freeform 3"/>
            <p:cNvSpPr/>
            <p:nvPr/>
          </p:nvSpPr>
          <p:spPr>
            <a:xfrm>
              <a:off x="0" y="0"/>
              <a:ext cx="1816714" cy="3479800"/>
            </a:xfrm>
            <a:custGeom>
              <a:avLst/>
              <a:gdLst/>
              <a:ahLst/>
              <a:cxnLst/>
              <a:rect l="l" t="t" r="r" b="b"/>
              <a:pathLst>
                <a:path w="1816714" h="3479800">
                  <a:moveTo>
                    <a:pt x="1692254" y="3479800"/>
                  </a:moveTo>
                  <a:lnTo>
                    <a:pt x="124460" y="3479800"/>
                  </a:lnTo>
                  <a:cubicBezTo>
                    <a:pt x="55880" y="3479800"/>
                    <a:pt x="0" y="3423920"/>
                    <a:pt x="0" y="3355340"/>
                  </a:cubicBezTo>
                  <a:lnTo>
                    <a:pt x="0" y="124460"/>
                  </a:lnTo>
                  <a:cubicBezTo>
                    <a:pt x="0" y="55880"/>
                    <a:pt x="55880" y="0"/>
                    <a:pt x="124460" y="0"/>
                  </a:cubicBezTo>
                  <a:lnTo>
                    <a:pt x="1692254" y="0"/>
                  </a:lnTo>
                  <a:cubicBezTo>
                    <a:pt x="1760834" y="0"/>
                    <a:pt x="1816714" y="55880"/>
                    <a:pt x="1816714" y="124460"/>
                  </a:cubicBezTo>
                  <a:lnTo>
                    <a:pt x="1816714" y="3355340"/>
                  </a:lnTo>
                  <a:cubicBezTo>
                    <a:pt x="1816714" y="3423920"/>
                    <a:pt x="1760834" y="3479800"/>
                    <a:pt x="1692254" y="3479800"/>
                  </a:cubicBezTo>
                  <a:close/>
                </a:path>
              </a:pathLst>
            </a:custGeom>
            <a:grpFill/>
          </p:spPr>
        </p:sp>
      </p:grpSp>
      <p:pic>
        <p:nvPicPr>
          <p:cNvPr id="4" name="Picture 4"/>
          <p:cNvPicPr>
            <a:picLocks noChangeAspect="1"/>
          </p:cNvPicPr>
          <p:nvPr/>
        </p:nvPicPr>
        <p:blipFill>
          <a:blip r:embed="rId2"/>
          <a:srcRect l="1106" t="4915" b="2486"/>
          <a:stretch>
            <a:fillRect/>
          </a:stretch>
        </p:blipFill>
        <p:spPr>
          <a:xfrm>
            <a:off x="1752600" y="705527"/>
            <a:ext cx="10375625" cy="8875945"/>
          </a:xfrm>
          <a:prstGeom prst="rect">
            <a:avLst/>
          </a:prstGeom>
        </p:spPr>
      </p:pic>
      <p:sp>
        <p:nvSpPr>
          <p:cNvPr id="5" name="TextBox 5"/>
          <p:cNvSpPr txBox="1"/>
          <p:nvPr/>
        </p:nvSpPr>
        <p:spPr>
          <a:xfrm>
            <a:off x="13719087" y="4196157"/>
            <a:ext cx="4742396" cy="1894686"/>
          </a:xfrm>
          <a:prstGeom prst="rect">
            <a:avLst/>
          </a:prstGeom>
        </p:spPr>
        <p:txBody>
          <a:bodyPr wrap="square" lIns="0" tIns="0" rIns="0" bIns="0" rtlCol="0" anchor="t">
            <a:spAutoFit/>
          </a:bodyPr>
          <a:lstStyle/>
          <a:p>
            <a:pPr algn="ctr">
              <a:lnSpc>
                <a:spcPts val="7279"/>
              </a:lnSpc>
            </a:pPr>
            <a:r>
              <a:rPr lang="en-US" sz="8000" b="1">
                <a:solidFill>
                  <a:schemeClr val="bg1"/>
                </a:solidFill>
                <a:latin typeface="Roboto" panose="02000000000000000000" pitchFamily="2" charset="0"/>
                <a:ea typeface="Roboto" panose="02000000000000000000" pitchFamily="2" charset="0"/>
              </a:rPr>
              <a:t>Sơ đồ </a:t>
            </a:r>
          </a:p>
          <a:p>
            <a:pPr algn="ctr">
              <a:lnSpc>
                <a:spcPts val="7279"/>
              </a:lnSpc>
            </a:pPr>
            <a:r>
              <a:rPr lang="en-US" sz="8000" b="1">
                <a:solidFill>
                  <a:schemeClr val="bg1"/>
                </a:solidFill>
                <a:latin typeface="Roboto" panose="02000000000000000000" pitchFamily="2" charset="0"/>
                <a:ea typeface="Roboto" panose="02000000000000000000" pitchFamily="2" charset="0"/>
              </a:rPr>
              <a:t>Use Case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608</Words>
  <Application>Microsoft Office PowerPoint</Application>
  <PresentationFormat>Custom</PresentationFormat>
  <Paragraphs>96</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Roboto</vt:lpstr>
      <vt:lpstr>Roboto Italics</vt:lpstr>
      <vt:lpstr>Arial</vt:lpstr>
      <vt:lpstr>Roboto Bold</vt:lpstr>
      <vt:lpstr>Wingdings</vt:lpstr>
      <vt:lpstr>Calibri</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Nhiệm vụ và Mục tiêu của chúng tôi</dc:title>
  <cp:lastModifiedBy>Nguyen The</cp:lastModifiedBy>
  <cp:revision>4</cp:revision>
  <dcterms:created xsi:type="dcterms:W3CDTF">2006-08-16T00:00:00Z</dcterms:created>
  <dcterms:modified xsi:type="dcterms:W3CDTF">2022-08-12T04:00:26Z</dcterms:modified>
  <dc:identifier>DAFI7DHAtzU</dc:identifier>
</cp:coreProperties>
</file>

<file path=docProps/thumbnail.jpeg>
</file>